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3"/>
  </p:notesMasterIdLst>
  <p:handoutMasterIdLst>
    <p:handoutMasterId r:id="rId14"/>
  </p:handoutMasterIdLst>
  <p:sldIdLst>
    <p:sldId id="297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9B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D4BB4E-BFD6-49F1-B7FE-85E87CFB18C9}" type="datetimeFigureOut">
              <a:rPr lang="de-DE" smtClean="0"/>
              <a:pPr/>
              <a:t>13.12.2018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5A499E-C2C5-40C6-A5CB-F3D18F4F868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6912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E74598-FB8C-8F47-A3CA-C20D7891F644}" type="datetimeFigureOut">
              <a:rPr lang="de-DE" smtClean="0"/>
              <a:pPr/>
              <a:t>13.12.2018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225D8-8E2D-384C-BC3B-05527464B79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7031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tx2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Mastertitelformat bearbeiten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de-DE"/>
              <a:t>Mastertitelformat bearbeiten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auf Platzhalter ziehen oder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E827-C8ED-42C3-A60D-E9F27A2E86E9}" type="datetimeFigureOut">
              <a:rPr lang="de-DE" smtClean="0"/>
              <a:pPr/>
              <a:t>13.12.2018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B0E6-8E14-4214-87A1-2DD4BB275C2C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2097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E827-C8ED-42C3-A60D-E9F27A2E86E9}" type="datetimeFigureOut">
              <a:rPr lang="de-DE" smtClean="0"/>
              <a:pPr/>
              <a:t>13.12.2018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B0E6-8E14-4214-87A1-2DD4BB275C2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2796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E827-C8ED-42C3-A60D-E9F27A2E86E9}" type="datetimeFigureOut">
              <a:rPr lang="de-DE" smtClean="0"/>
              <a:pPr/>
              <a:t>13.12.2018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B0E6-8E14-4214-87A1-2DD4BB275C2C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78072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E827-C8ED-42C3-A60D-E9F27A2E86E9}" type="datetimeFigureOut">
              <a:rPr lang="de-DE" smtClean="0"/>
              <a:pPr/>
              <a:t>13.12.2018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B0E6-8E14-4214-87A1-2DD4BB275C2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1705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E827-C8ED-42C3-A60D-E9F27A2E86E9}" type="datetimeFigureOut">
              <a:rPr lang="de-DE" smtClean="0"/>
              <a:pPr/>
              <a:t>13.12.2018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B0E6-8E14-4214-87A1-2DD4BB275C2C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35817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E827-C8ED-42C3-A60D-E9F27A2E86E9}" type="datetimeFigureOut">
              <a:rPr lang="de-DE" smtClean="0"/>
              <a:pPr/>
              <a:t>13.12.2018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B0E6-8E14-4214-87A1-2DD4BB275C2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57931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E827-C8ED-42C3-A60D-E9F27A2E86E9}" type="datetimeFigureOut">
              <a:rPr lang="de-DE" smtClean="0"/>
              <a:pPr/>
              <a:t>13.12.2018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B0E6-8E14-4214-87A1-2DD4BB275C2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9560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Die </a:t>
            </a:r>
            <a:r>
              <a:rPr lang="en-US" dirty="0" err="1"/>
              <a:t>Dialektlandschaft</a:t>
            </a:r>
            <a:r>
              <a:rPr lang="en-US" dirty="0"/>
              <a:t> des </a:t>
            </a:r>
            <a:r>
              <a:rPr lang="en-US" dirty="0" err="1"/>
              <a:t>Bairischen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E827-C8ED-42C3-A60D-E9F27A2E86E9}" type="datetimeFigureOut">
              <a:rPr lang="de-DE" smtClean="0"/>
              <a:pPr/>
              <a:t>13.12.2018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B0E6-8E14-4214-87A1-2DD4BB275C2C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91391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E827-C8ED-42C3-A60D-E9F27A2E86E9}" type="datetimeFigureOut">
              <a:rPr lang="de-DE" smtClean="0"/>
              <a:pPr/>
              <a:t>13.12.2018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B0E6-8E14-4214-87A1-2DD4BB275C2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70859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E827-C8ED-42C3-A60D-E9F27A2E86E9}" type="datetimeFigureOut">
              <a:rPr lang="de-DE" smtClean="0"/>
              <a:pPr/>
              <a:t>13.12.2018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B0E6-8E14-4214-87A1-2DD4BB275C2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35053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E827-C8ED-42C3-A60D-E9F27A2E86E9}" type="datetimeFigureOut">
              <a:rPr lang="de-DE" smtClean="0"/>
              <a:pPr/>
              <a:t>13.12.2018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B0E6-8E14-4214-87A1-2DD4BB275C2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0655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auf Platzhalter ziehen oder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tx2">
                <a:lumMod val="50000"/>
                <a:lumOff val="50000"/>
                <a:alpha val="70000"/>
              </a:schemeClr>
            </a:gs>
            <a:gs pos="52000">
              <a:srgbClr val="FFFFFF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-278841" y="392956"/>
            <a:ext cx="8042276" cy="77389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de-DE" dirty="0"/>
              <a:t>Mastertitelformat bearbeiten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99802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Die </a:t>
            </a:r>
            <a:r>
              <a:rPr lang="en-US" dirty="0" err="1"/>
              <a:t>Dialektlandschaft</a:t>
            </a:r>
            <a:r>
              <a:rPr lang="en-US" dirty="0"/>
              <a:t> des </a:t>
            </a:r>
            <a:r>
              <a:rPr lang="en-US" dirty="0" err="1"/>
              <a:t>Bairischen</a:t>
            </a:r>
            <a:endParaRPr lang="en-US" dirty="0"/>
          </a:p>
        </p:txBody>
      </p:sp>
      <p:pic>
        <p:nvPicPr>
          <p:cNvPr id="7" name="Bild 6"/>
          <p:cNvPicPr>
            <a:picLocks noChangeAspect="1"/>
          </p:cNvPicPr>
          <p:nvPr userDrawn="1"/>
        </p:nvPicPr>
        <p:blipFill rotWithShape="1">
          <a:blip r:embed="rId14" cstate="print"/>
          <a:srcRect l="15607" t="54187" r="17093" b="9078"/>
          <a:stretch/>
        </p:blipFill>
        <p:spPr>
          <a:xfrm>
            <a:off x="6932029" y="392956"/>
            <a:ext cx="2211971" cy="680195"/>
          </a:xfrm>
          <a:prstGeom prst="rect">
            <a:avLst/>
          </a:prstGeom>
        </p:spPr>
      </p:pic>
      <p:cxnSp>
        <p:nvCxnSpPr>
          <p:cNvPr id="9" name="Gerade Verbindung 8"/>
          <p:cNvCxnSpPr/>
          <p:nvPr userDrawn="1"/>
        </p:nvCxnSpPr>
        <p:spPr>
          <a:xfrm>
            <a:off x="128437" y="1149207"/>
            <a:ext cx="8904965" cy="0"/>
          </a:xfrm>
          <a:prstGeom prst="line">
            <a:avLst/>
          </a:prstGeom>
          <a:ln w="66675"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b="1" u="none" kern="1200">
          <a:solidFill>
            <a:srgbClr val="3F8DE2"/>
          </a:solidFill>
          <a:latin typeface="Calibri"/>
          <a:ea typeface="+mj-ea"/>
          <a:cs typeface="Calibri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Symbol" charset="2"/>
        <a:buChar char="-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Arial"/>
        <a:buChar char="•"/>
        <a:defRPr sz="2200" kern="1200">
          <a:solidFill>
            <a:schemeClr val="tx1"/>
          </a:solidFill>
          <a:latin typeface="Arial"/>
          <a:ea typeface="+mn-ea"/>
          <a:cs typeface="Arial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" charset="2"/>
        <a:buChar char="§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Courier New"/>
        <a:buChar char="o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Symbol" charset="2"/>
        <a:buChar char="-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A1FE827-C8ED-42C3-A60D-E9F27A2E86E9}" type="datetimeFigureOut">
              <a:rPr lang="de-DE" smtClean="0"/>
              <a:pPr/>
              <a:t>13.12.2018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7E3B0E6-8E14-4214-87A1-2DD4BB275C2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9332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9275" y="392956"/>
            <a:ext cx="8042276" cy="773894"/>
          </a:xfrm>
        </p:spPr>
        <p:txBody>
          <a:bodyPr/>
          <a:lstStyle/>
          <a:p>
            <a:r>
              <a:rPr lang="de-DE" dirty="0" err="1"/>
              <a:t>Gstãnzln</a:t>
            </a:r>
            <a:r>
              <a:rPr lang="de-DE" dirty="0"/>
              <a:t> </a:t>
            </a:r>
            <a:r>
              <a:rPr lang="de-DE" dirty="0" smtClean="0"/>
              <a:t>OVI-EG (1)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ctr">
              <a:buNone/>
            </a:pPr>
            <a:r>
              <a:rPr lang="de-DE" b="1" dirty="0"/>
              <a:t>Wenn </a:t>
            </a:r>
            <a:r>
              <a:rPr lang="de-DE" b="1" dirty="0" err="1"/>
              <a:t>dej</a:t>
            </a:r>
            <a:r>
              <a:rPr lang="de-DE" b="1" dirty="0"/>
              <a:t> </a:t>
            </a:r>
            <a:r>
              <a:rPr lang="de-DE" b="1" dirty="0" err="1"/>
              <a:t>wos</a:t>
            </a:r>
            <a:r>
              <a:rPr lang="de-DE" b="1" dirty="0"/>
              <a:t> </a:t>
            </a:r>
            <a:r>
              <a:rPr lang="de-DE" b="1" dirty="0" err="1"/>
              <a:t>Graouss</a:t>
            </a:r>
            <a:r>
              <a:rPr lang="de-DE" b="1" dirty="0"/>
              <a:t> </a:t>
            </a:r>
            <a:r>
              <a:rPr lang="de-DE" b="1" dirty="0" smtClean="0"/>
              <a:t>feiern</a:t>
            </a:r>
            <a:r>
              <a:rPr lang="de-DE" b="1" dirty="0"/>
              <a:t>,</a:t>
            </a:r>
            <a:endParaRPr lang="de-DE" dirty="0"/>
          </a:p>
          <a:p>
            <a:pPr marL="0" indent="0" algn="ctr">
              <a:buNone/>
            </a:pPr>
            <a:r>
              <a:rPr lang="de-DE" b="1" dirty="0"/>
              <a:t>dann </a:t>
            </a:r>
            <a:r>
              <a:rPr lang="de-DE" b="1" dirty="0" err="1" smtClean="0"/>
              <a:t>läins</a:t>
            </a:r>
            <a:r>
              <a:rPr lang="de-DE" b="1" dirty="0" smtClean="0"/>
              <a:t> </a:t>
            </a:r>
            <a:r>
              <a:rPr lang="de-DE" b="1" dirty="0"/>
              <a:t>es </a:t>
            </a:r>
            <a:r>
              <a:rPr lang="de-DE" b="1" dirty="0" err="1" smtClean="0"/>
              <a:t>gscheid</a:t>
            </a:r>
            <a:r>
              <a:rPr lang="de-DE" b="1" dirty="0" smtClean="0"/>
              <a:t> </a:t>
            </a:r>
            <a:r>
              <a:rPr lang="de-DE" b="1" dirty="0" err="1"/>
              <a:t>gracha</a:t>
            </a:r>
            <a:r>
              <a:rPr lang="de-DE" b="1" dirty="0"/>
              <a:t>.</a:t>
            </a:r>
            <a:endParaRPr lang="de-DE" dirty="0"/>
          </a:p>
          <a:p>
            <a:pPr marL="0" indent="0" algn="ctr">
              <a:buNone/>
            </a:pPr>
            <a:r>
              <a:rPr lang="fr-FR" b="1" dirty="0" err="1"/>
              <a:t>Ower</a:t>
            </a:r>
            <a:r>
              <a:rPr lang="fr-FR" b="1" dirty="0"/>
              <a:t> </a:t>
            </a:r>
            <a:r>
              <a:rPr lang="fr-FR" b="1" dirty="0" err="1"/>
              <a:t>wos</a:t>
            </a:r>
            <a:r>
              <a:rPr lang="fr-FR" b="1" dirty="0"/>
              <a:t> </a:t>
            </a:r>
            <a:r>
              <a:rPr lang="fr-FR" b="1" dirty="0" err="1"/>
              <a:t>dej</a:t>
            </a:r>
            <a:r>
              <a:rPr lang="fr-FR" b="1" dirty="0"/>
              <a:t> </a:t>
            </a:r>
            <a:r>
              <a:rPr lang="fr-FR" b="1" dirty="0" err="1"/>
              <a:t>daou</a:t>
            </a:r>
            <a:r>
              <a:rPr lang="fr-FR" b="1" dirty="0"/>
              <a:t> </a:t>
            </a:r>
            <a:r>
              <a:rPr lang="fr-FR" b="1" dirty="0" err="1" smtClean="0"/>
              <a:t>dreim</a:t>
            </a:r>
            <a:r>
              <a:rPr lang="fr-FR" b="1" dirty="0"/>
              <a:t>,</a:t>
            </a:r>
            <a:endParaRPr lang="de-DE" dirty="0"/>
          </a:p>
          <a:p>
            <a:pPr marL="0" indent="0" algn="ctr">
              <a:buNone/>
            </a:pPr>
            <a:r>
              <a:rPr lang="de-DE" b="1" dirty="0"/>
              <a:t>des </a:t>
            </a:r>
            <a:r>
              <a:rPr lang="de-DE" b="1" dirty="0" err="1"/>
              <a:t>is</a:t>
            </a:r>
            <a:r>
              <a:rPr lang="de-DE" b="1" dirty="0"/>
              <a:t> </a:t>
            </a:r>
            <a:r>
              <a:rPr lang="de-DE" b="1" dirty="0" err="1"/>
              <a:t>fir</a:t>
            </a:r>
            <a:r>
              <a:rPr lang="de-DE" b="1" dirty="0"/>
              <a:t> uns </a:t>
            </a:r>
            <a:r>
              <a:rPr lang="de-DE" b="1" dirty="0" err="1"/>
              <a:t>blos</a:t>
            </a:r>
            <a:r>
              <a:rPr lang="de-DE" b="1" dirty="0"/>
              <a:t> zum </a:t>
            </a:r>
            <a:r>
              <a:rPr lang="de-DE" b="1" dirty="0" err="1"/>
              <a:t>Lacha</a:t>
            </a:r>
            <a:r>
              <a:rPr lang="de-DE" b="1" dirty="0"/>
              <a:t>.</a:t>
            </a:r>
            <a:endParaRPr lang="de-DE" dirty="0"/>
          </a:p>
          <a:p>
            <a:pPr marL="0" indent="0" algn="ctr">
              <a:buNone/>
            </a:pPr>
            <a:r>
              <a:rPr lang="de-DE" dirty="0"/>
              <a:t>Die </a:t>
            </a:r>
            <a:r>
              <a:rPr lang="de-DE" dirty="0" smtClean="0"/>
              <a:t>Leid </a:t>
            </a:r>
            <a:r>
              <a:rPr lang="de-DE" dirty="0"/>
              <a:t>aus Oberviechtach</a:t>
            </a:r>
          </a:p>
          <a:p>
            <a:pPr marL="0" indent="0" algn="ctr">
              <a:buNone/>
            </a:pPr>
            <a:r>
              <a:rPr lang="de-DE" dirty="0" err="1" smtClean="0"/>
              <a:t>s</a:t>
            </a:r>
            <a:r>
              <a:rPr lang="de-DE" dirty="0" err="1"/>
              <a:t>ã</a:t>
            </a:r>
            <a:r>
              <a:rPr lang="de-DE" dirty="0" err="1" smtClean="0"/>
              <a:t>nn</a:t>
            </a:r>
            <a:r>
              <a:rPr lang="de-DE" dirty="0" smtClean="0"/>
              <a:t> </a:t>
            </a:r>
            <a:r>
              <a:rPr lang="de-DE" dirty="0" err="1" smtClean="0"/>
              <a:t>weid</a:t>
            </a:r>
            <a:r>
              <a:rPr lang="de-DE" dirty="0" smtClean="0"/>
              <a:t> </a:t>
            </a:r>
            <a:r>
              <a:rPr lang="de-DE" dirty="0"/>
              <a:t>aus </a:t>
            </a:r>
            <a:r>
              <a:rPr lang="de-DE" dirty="0" err="1"/>
              <a:t>ernam</a:t>
            </a:r>
            <a:r>
              <a:rPr lang="de-DE" dirty="0"/>
              <a:t> Ort </a:t>
            </a:r>
            <a:r>
              <a:rPr lang="de-DE" dirty="0" err="1"/>
              <a:t>naus</a:t>
            </a:r>
            <a:endParaRPr lang="de-DE" dirty="0"/>
          </a:p>
          <a:p>
            <a:pPr marL="0" indent="0" algn="ctr">
              <a:buNone/>
            </a:pPr>
            <a:r>
              <a:rPr lang="de-DE" dirty="0"/>
              <a:t>und </a:t>
            </a:r>
            <a:r>
              <a:rPr lang="de-DE" dirty="0" err="1"/>
              <a:t>hamm</a:t>
            </a:r>
            <a:r>
              <a:rPr lang="de-DE" dirty="0"/>
              <a:t> se </a:t>
            </a:r>
            <a:r>
              <a:rPr lang="de-DE" dirty="0" err="1"/>
              <a:t>rechd</a:t>
            </a:r>
            <a:r>
              <a:rPr lang="de-DE" dirty="0"/>
              <a:t> </a:t>
            </a:r>
            <a:r>
              <a:rPr lang="de-DE" dirty="0" err="1"/>
              <a:t>gwundert</a:t>
            </a:r>
            <a:r>
              <a:rPr lang="de-DE" dirty="0"/>
              <a:t>:</a:t>
            </a:r>
          </a:p>
          <a:p>
            <a:pPr marL="0" indent="0" algn="ctr">
              <a:buNone/>
            </a:pPr>
            <a:r>
              <a:rPr lang="de-DE" dirty="0"/>
              <a:t>Bayern </a:t>
            </a:r>
            <a:r>
              <a:rPr lang="de-DE" dirty="0" err="1"/>
              <a:t>is</a:t>
            </a:r>
            <a:r>
              <a:rPr lang="de-DE" dirty="0"/>
              <a:t> dort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ned</a:t>
            </a:r>
            <a:r>
              <a:rPr lang="de-DE" dirty="0"/>
              <a:t> aus.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9873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E:\Mundartprojekt\Orga Abschlpräs\Gesamtdatei\Logo MundART WERTvoll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764" y="2791160"/>
            <a:ext cx="4953000" cy="3621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:\Mundartprojekt\Orga Abschlpräs\Gesamtdatei\Logo Wertebündnis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42" y="290934"/>
            <a:ext cx="5274469" cy="3512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773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9275" y="392956"/>
            <a:ext cx="8042276" cy="773894"/>
          </a:xfrm>
        </p:spPr>
        <p:txBody>
          <a:bodyPr/>
          <a:lstStyle/>
          <a:p>
            <a:r>
              <a:rPr lang="de-DE" dirty="0" err="1"/>
              <a:t>Gstãnzln</a:t>
            </a:r>
            <a:r>
              <a:rPr lang="de-DE" dirty="0"/>
              <a:t> </a:t>
            </a:r>
            <a:r>
              <a:rPr lang="de-DE" dirty="0" smtClean="0"/>
              <a:t>OVI-EG (2)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ctr">
              <a:buNone/>
            </a:pPr>
            <a:r>
              <a:rPr lang="de-DE" b="1" dirty="0"/>
              <a:t>Egal, ob Oberbayern oder Niederbayern,</a:t>
            </a:r>
            <a:endParaRPr lang="de-DE" dirty="0"/>
          </a:p>
          <a:p>
            <a:pPr marL="0" indent="0" algn="ctr">
              <a:buNone/>
            </a:pPr>
            <a:r>
              <a:rPr lang="de-DE" b="1" dirty="0"/>
              <a:t>des </a:t>
            </a:r>
            <a:r>
              <a:rPr lang="de-DE" b="1" dirty="0" err="1"/>
              <a:t>is</a:t>
            </a:r>
            <a:r>
              <a:rPr lang="de-DE" b="1" dirty="0"/>
              <a:t> doch </a:t>
            </a:r>
            <a:r>
              <a:rPr lang="de-DE" b="1" dirty="0" err="1"/>
              <a:t>alls</a:t>
            </a:r>
            <a:r>
              <a:rPr lang="de-DE" b="1" dirty="0"/>
              <a:t> </a:t>
            </a:r>
            <a:r>
              <a:rPr lang="de-DE" b="1" dirty="0" smtClean="0"/>
              <a:t>gleich</a:t>
            </a:r>
            <a:r>
              <a:rPr lang="de-DE" b="1" dirty="0"/>
              <a:t>.</a:t>
            </a:r>
            <a:endParaRPr lang="de-DE" dirty="0"/>
          </a:p>
          <a:p>
            <a:pPr marL="0" indent="0" algn="ctr">
              <a:buNone/>
            </a:pPr>
            <a:r>
              <a:rPr lang="de-DE" b="1" dirty="0" err="1"/>
              <a:t>Ower</a:t>
            </a:r>
            <a:r>
              <a:rPr lang="de-DE" b="1" dirty="0"/>
              <a:t> in </a:t>
            </a:r>
            <a:r>
              <a:rPr lang="de-DE" b="1" dirty="0" smtClean="0"/>
              <a:t>da </a:t>
            </a:r>
            <a:r>
              <a:rPr lang="de-DE" b="1" dirty="0" err="1"/>
              <a:t>Owerpfalz</a:t>
            </a:r>
            <a:r>
              <a:rPr lang="de-DE" b="1" dirty="0"/>
              <a:t> iss a</a:t>
            </a:r>
            <a:r>
              <a:rPr lang="de-DE" b="1" dirty="0" smtClean="0"/>
              <a:t>m </a:t>
            </a:r>
            <a:r>
              <a:rPr lang="de-DE" b="1" dirty="0" err="1"/>
              <a:t>schejnstn</a:t>
            </a:r>
            <a:r>
              <a:rPr lang="de-DE" b="1" dirty="0"/>
              <a:t>,</a:t>
            </a:r>
            <a:endParaRPr lang="de-DE" dirty="0"/>
          </a:p>
          <a:p>
            <a:pPr marL="0" indent="0" algn="ctr">
              <a:buNone/>
            </a:pPr>
            <a:r>
              <a:rPr lang="de-DE" b="1" dirty="0"/>
              <a:t>des </a:t>
            </a:r>
            <a:r>
              <a:rPr lang="de-DE" b="1" dirty="0" err="1"/>
              <a:t>is</a:t>
            </a:r>
            <a:r>
              <a:rPr lang="de-DE" b="1" dirty="0"/>
              <a:t> unser </a:t>
            </a:r>
            <a:r>
              <a:rPr lang="de-DE" b="1" dirty="0" smtClean="0"/>
              <a:t>Reich</a:t>
            </a:r>
            <a:r>
              <a:rPr lang="de-DE" b="1" dirty="0"/>
              <a:t>.</a:t>
            </a:r>
            <a:endParaRPr lang="de-DE" dirty="0"/>
          </a:p>
          <a:p>
            <a:pPr marL="0" indent="0" algn="ctr">
              <a:buNone/>
            </a:pPr>
            <a:r>
              <a:rPr lang="de-DE" dirty="0"/>
              <a:t>De Oberbayern </a:t>
            </a:r>
            <a:r>
              <a:rPr lang="de-DE" dirty="0" err="1" smtClean="0"/>
              <a:t>lassma</a:t>
            </a:r>
            <a:r>
              <a:rPr lang="de-DE" dirty="0" smtClean="0"/>
              <a:t> </a:t>
            </a:r>
            <a:r>
              <a:rPr lang="de-DE" dirty="0"/>
              <a:t>uns </a:t>
            </a:r>
            <a:r>
              <a:rPr lang="de-DE" dirty="0" err="1"/>
              <a:t>ẽige</a:t>
            </a:r>
            <a:r>
              <a:rPr lang="de-DE" dirty="0"/>
              <a:t>,</a:t>
            </a:r>
          </a:p>
          <a:p>
            <a:pPr marL="0" indent="0" algn="ctr">
              <a:buNone/>
            </a:pPr>
            <a:r>
              <a:rPr lang="de-DE" dirty="0"/>
              <a:t>do </a:t>
            </a:r>
            <a:r>
              <a:rPr lang="de-DE" dirty="0" err="1" smtClean="0"/>
              <a:t>s</a:t>
            </a:r>
            <a:r>
              <a:rPr lang="de-DE" dirty="0" err="1"/>
              <a:t>ã</a:t>
            </a:r>
            <a:r>
              <a:rPr lang="de-DE" dirty="0" err="1" smtClean="0"/>
              <a:t>mma</a:t>
            </a:r>
            <a:r>
              <a:rPr lang="de-DE" dirty="0" smtClean="0"/>
              <a:t> </a:t>
            </a:r>
            <a:r>
              <a:rPr lang="de-DE" dirty="0"/>
              <a:t>tolerant.</a:t>
            </a:r>
          </a:p>
          <a:p>
            <a:pPr marL="0" indent="0" algn="ctr">
              <a:buNone/>
            </a:pPr>
            <a:r>
              <a:rPr lang="de-DE" dirty="0"/>
              <a:t>Ober de Oberpfälzer</a:t>
            </a:r>
          </a:p>
          <a:p>
            <a:pPr marL="0" indent="0" algn="ctr">
              <a:buNone/>
            </a:pPr>
            <a:r>
              <a:rPr lang="de-DE" dirty="0" err="1" smtClean="0"/>
              <a:t>s</a:t>
            </a:r>
            <a:r>
              <a:rPr lang="de-DE" dirty="0" err="1"/>
              <a:t>ã</a:t>
            </a:r>
            <a:r>
              <a:rPr lang="de-DE" dirty="0" err="1" smtClean="0"/>
              <a:t>nn</a:t>
            </a:r>
            <a:r>
              <a:rPr lang="de-DE" dirty="0" smtClean="0"/>
              <a:t> </a:t>
            </a:r>
            <a:r>
              <a:rPr lang="de-DE" dirty="0" err="1"/>
              <a:t>scho</a:t>
            </a:r>
            <a:r>
              <a:rPr lang="de-DE" dirty="0"/>
              <a:t> </a:t>
            </a:r>
            <a:r>
              <a:rPr lang="de-DE" dirty="0" err="1"/>
              <a:t>allerhant</a:t>
            </a:r>
            <a:r>
              <a:rPr lang="de-DE" dirty="0"/>
              <a:t>!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0423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9275" y="392956"/>
            <a:ext cx="8042276" cy="773894"/>
          </a:xfrm>
        </p:spPr>
        <p:txBody>
          <a:bodyPr/>
          <a:lstStyle/>
          <a:p>
            <a:r>
              <a:rPr lang="de-DE" dirty="0" err="1"/>
              <a:t>Gstãnzln</a:t>
            </a:r>
            <a:r>
              <a:rPr lang="de-DE" dirty="0"/>
              <a:t> </a:t>
            </a:r>
            <a:r>
              <a:rPr lang="de-DE" dirty="0" smtClean="0"/>
              <a:t>OVI-EG (3)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ctr">
              <a:buNone/>
            </a:pPr>
            <a:r>
              <a:rPr lang="de-DE" b="1" dirty="0"/>
              <a:t>Es </a:t>
            </a:r>
            <a:r>
              <a:rPr lang="de-DE" b="1" dirty="0" err="1"/>
              <a:t>Schejnste</a:t>
            </a:r>
            <a:r>
              <a:rPr lang="de-DE" b="1" dirty="0"/>
              <a:t> in Bayern </a:t>
            </a:r>
            <a:endParaRPr lang="de-DE" dirty="0"/>
          </a:p>
          <a:p>
            <a:pPr marL="0" indent="0" algn="ctr">
              <a:buNone/>
            </a:pPr>
            <a:r>
              <a:rPr lang="de-DE" b="1" dirty="0"/>
              <a:t>des </a:t>
            </a:r>
            <a:r>
              <a:rPr lang="de-DE" b="1" dirty="0" err="1"/>
              <a:t>is</a:t>
            </a:r>
            <a:r>
              <a:rPr lang="de-DE" b="1" dirty="0"/>
              <a:t> </a:t>
            </a:r>
            <a:r>
              <a:rPr lang="de-DE" b="1" dirty="0" err="1" smtClean="0"/>
              <a:t>d’Owerpfalz</a:t>
            </a:r>
            <a:r>
              <a:rPr lang="de-DE" b="1" dirty="0"/>
              <a:t>.</a:t>
            </a:r>
            <a:endParaRPr lang="de-DE" dirty="0"/>
          </a:p>
          <a:p>
            <a:pPr marL="0" indent="0" algn="ctr">
              <a:buNone/>
            </a:pPr>
            <a:r>
              <a:rPr lang="de-DE" b="1" dirty="0"/>
              <a:t>Mir </a:t>
            </a:r>
            <a:r>
              <a:rPr lang="de-DE" b="1" dirty="0" err="1"/>
              <a:t>hamm</a:t>
            </a:r>
            <a:r>
              <a:rPr lang="de-DE" b="1" dirty="0"/>
              <a:t> ã </a:t>
            </a:r>
            <a:r>
              <a:rPr lang="de-DE" b="1" dirty="0" err="1"/>
              <a:t>Fuchsbercher</a:t>
            </a:r>
            <a:r>
              <a:rPr lang="de-DE" b="1" dirty="0"/>
              <a:t>,</a:t>
            </a:r>
            <a:endParaRPr lang="de-DE" dirty="0"/>
          </a:p>
          <a:p>
            <a:pPr marL="0" indent="0" algn="ctr">
              <a:buNone/>
            </a:pPr>
            <a:r>
              <a:rPr lang="de-DE" b="1" dirty="0"/>
              <a:t>mir </a:t>
            </a:r>
            <a:r>
              <a:rPr lang="de-DE" b="1" dirty="0" err="1"/>
              <a:t>ben</a:t>
            </a:r>
            <a:r>
              <a:rPr lang="de-DE" b="1" dirty="0"/>
              <a:t>: „Gott </a:t>
            </a:r>
            <a:r>
              <a:rPr lang="de-DE" b="1" dirty="0" err="1"/>
              <a:t>erhalt’s</a:t>
            </a:r>
            <a:r>
              <a:rPr lang="de-DE" b="1" dirty="0"/>
              <a:t>!“</a:t>
            </a:r>
            <a:endParaRPr lang="de-DE" dirty="0"/>
          </a:p>
          <a:p>
            <a:pPr marL="0" indent="0" algn="ctr">
              <a:buNone/>
            </a:pPr>
            <a:r>
              <a:rPr lang="de-DE" dirty="0"/>
              <a:t>Niederbayern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vui</a:t>
            </a:r>
            <a:r>
              <a:rPr lang="de-DE" dirty="0"/>
              <a:t> </a:t>
            </a:r>
            <a:r>
              <a:rPr lang="de-DE" dirty="0" err="1"/>
              <a:t>schener</a:t>
            </a:r>
            <a:r>
              <a:rPr lang="de-DE" dirty="0"/>
              <a:t>,</a:t>
            </a:r>
          </a:p>
          <a:p>
            <a:pPr marL="0" indent="0" algn="ctr">
              <a:buNone/>
            </a:pPr>
            <a:r>
              <a:rPr lang="de-DE" dirty="0"/>
              <a:t>des </a:t>
            </a:r>
            <a:r>
              <a:rPr lang="de-DE" dirty="0" err="1"/>
              <a:t>is</a:t>
            </a:r>
            <a:r>
              <a:rPr lang="de-DE" dirty="0"/>
              <a:t> völlig </a:t>
            </a:r>
            <a:r>
              <a:rPr lang="de-DE" dirty="0" err="1"/>
              <a:t>glar</a:t>
            </a:r>
            <a:r>
              <a:rPr lang="de-DE" dirty="0"/>
              <a:t>.</a:t>
            </a:r>
          </a:p>
          <a:p>
            <a:pPr marL="0" indent="0" algn="ctr">
              <a:buNone/>
            </a:pPr>
            <a:r>
              <a:rPr lang="de-DE" dirty="0"/>
              <a:t>Mir </a:t>
            </a:r>
            <a:r>
              <a:rPr lang="de-DE" dirty="0" err="1"/>
              <a:t>sauffan</a:t>
            </a:r>
            <a:r>
              <a:rPr lang="de-DE" dirty="0"/>
              <a:t> Graf </a:t>
            </a:r>
            <a:r>
              <a:rPr lang="de-DE" dirty="0" err="1"/>
              <a:t>Töring</a:t>
            </a:r>
            <a:endParaRPr lang="de-DE" dirty="0"/>
          </a:p>
          <a:p>
            <a:pPr marL="0" indent="0" algn="ctr">
              <a:buNone/>
            </a:pPr>
            <a:r>
              <a:rPr lang="de-DE" dirty="0"/>
              <a:t>und </a:t>
            </a:r>
            <a:r>
              <a:rPr lang="de-DE" dirty="0" err="1"/>
              <a:t>bettn</a:t>
            </a:r>
            <a:r>
              <a:rPr lang="de-DE" dirty="0"/>
              <a:t> </a:t>
            </a:r>
            <a:r>
              <a:rPr lang="de-DE" dirty="0" err="1"/>
              <a:t>kimma</a:t>
            </a:r>
            <a:r>
              <a:rPr lang="de-DE" dirty="0"/>
              <a:t> à.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7198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9275" y="392956"/>
            <a:ext cx="8042276" cy="773894"/>
          </a:xfrm>
        </p:spPr>
        <p:txBody>
          <a:bodyPr/>
          <a:lstStyle/>
          <a:p>
            <a:r>
              <a:rPr lang="de-DE" dirty="0" err="1"/>
              <a:t>Gstãnzln</a:t>
            </a:r>
            <a:r>
              <a:rPr lang="de-DE" dirty="0"/>
              <a:t> </a:t>
            </a:r>
            <a:r>
              <a:rPr lang="de-DE" dirty="0" smtClean="0"/>
              <a:t>OVI-EG (4)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ctr">
              <a:buNone/>
            </a:pPr>
            <a:r>
              <a:rPr lang="en-US" b="1" dirty="0"/>
              <a:t>A </a:t>
            </a:r>
            <a:r>
              <a:rPr lang="en-US" b="1" dirty="0" err="1"/>
              <a:t>Goaßmass</a:t>
            </a:r>
            <a:r>
              <a:rPr lang="en-US" b="1" dirty="0"/>
              <a:t>, </a:t>
            </a:r>
            <a:r>
              <a:rPr lang="en-US" b="1" dirty="0" err="1"/>
              <a:t>dej</a:t>
            </a:r>
            <a:r>
              <a:rPr lang="en-US" b="1" dirty="0"/>
              <a:t> </a:t>
            </a:r>
            <a:r>
              <a:rPr lang="en-US" b="1" dirty="0" err="1" smtClean="0"/>
              <a:t>drinkma</a:t>
            </a:r>
            <a:endParaRPr lang="de-DE" dirty="0"/>
          </a:p>
          <a:p>
            <a:pPr marL="0" indent="0" algn="ctr">
              <a:buNone/>
            </a:pPr>
            <a:r>
              <a:rPr lang="de-DE" dirty="0" err="1"/>
              <a:t>ã</a:t>
            </a:r>
            <a:r>
              <a:rPr lang="de-DE" b="1" dirty="0" err="1" smtClean="0"/>
              <a:t>m</a:t>
            </a:r>
            <a:r>
              <a:rPr lang="de-DE" b="1" dirty="0" smtClean="0"/>
              <a:t> </a:t>
            </a:r>
            <a:r>
              <a:rPr lang="de-DE" b="1" dirty="0" err="1" smtClean="0"/>
              <a:t>Freida</a:t>
            </a:r>
            <a:r>
              <a:rPr lang="de-DE" b="1" dirty="0" smtClean="0"/>
              <a:t> </a:t>
            </a:r>
            <a:r>
              <a:rPr lang="de-DE" b="1" dirty="0"/>
              <a:t>in </a:t>
            </a:r>
            <a:r>
              <a:rPr lang="de-DE" b="1" dirty="0" smtClean="0"/>
              <a:t>da </a:t>
            </a:r>
            <a:r>
              <a:rPr lang="de-DE" b="1" dirty="0"/>
              <a:t>Rast.</a:t>
            </a:r>
            <a:endParaRPr lang="de-DE" dirty="0"/>
          </a:p>
          <a:p>
            <a:pPr marL="0" indent="0" algn="ctr">
              <a:buNone/>
            </a:pPr>
            <a:r>
              <a:rPr lang="fr-FR" b="1" dirty="0" err="1"/>
              <a:t>Daou</a:t>
            </a:r>
            <a:r>
              <a:rPr lang="fr-FR" b="1" dirty="0"/>
              <a:t> </a:t>
            </a:r>
            <a:r>
              <a:rPr lang="fr-FR" b="1" dirty="0" err="1"/>
              <a:t>hamma</a:t>
            </a:r>
            <a:r>
              <a:rPr lang="fr-FR" b="1" dirty="0"/>
              <a:t> </a:t>
            </a:r>
            <a:r>
              <a:rPr lang="de-DE" dirty="0"/>
              <a:t>ã</a:t>
            </a:r>
            <a:r>
              <a:rPr lang="fr-FR" b="1" dirty="0" smtClean="0"/>
              <a:t>n </a:t>
            </a:r>
            <a:r>
              <a:rPr lang="fr-FR" b="1" dirty="0" err="1"/>
              <a:t>gloin</a:t>
            </a:r>
            <a:r>
              <a:rPr lang="fr-FR" b="1" dirty="0"/>
              <a:t> Sure,</a:t>
            </a:r>
            <a:endParaRPr lang="de-DE" dirty="0"/>
          </a:p>
          <a:p>
            <a:pPr marL="0" indent="0" algn="ctr">
              <a:buNone/>
            </a:pPr>
            <a:r>
              <a:rPr lang="de-DE" b="1" dirty="0"/>
              <a:t>das </a:t>
            </a:r>
            <a:r>
              <a:rPr lang="de-DE" b="1" dirty="0" err="1" smtClean="0"/>
              <a:t>mã</a:t>
            </a:r>
            <a:r>
              <a:rPr lang="de-DE" b="1" dirty="0" smtClean="0"/>
              <a:t> </a:t>
            </a:r>
            <a:r>
              <a:rPr lang="de-DE" b="1" dirty="0" err="1" smtClean="0"/>
              <a:t>d’Schöl</a:t>
            </a:r>
            <a:r>
              <a:rPr lang="de-DE" b="1" dirty="0" smtClean="0"/>
              <a:t> </a:t>
            </a:r>
            <a:r>
              <a:rPr lang="de-DE" b="1" dirty="0"/>
              <a:t>à </a:t>
            </a:r>
            <a:r>
              <a:rPr lang="de-DE" b="1" dirty="0" err="1"/>
              <a:t>vergraft</a:t>
            </a:r>
            <a:r>
              <a:rPr lang="de-DE" b="1" dirty="0"/>
              <a:t>.</a:t>
            </a:r>
            <a:endParaRPr lang="de-DE" dirty="0"/>
          </a:p>
          <a:p>
            <a:pPr marL="0" indent="0" algn="ctr">
              <a:buNone/>
            </a:pPr>
            <a:r>
              <a:rPr lang="de-DE" dirty="0" smtClean="0"/>
              <a:t>Feiern </a:t>
            </a:r>
            <a:r>
              <a:rPr lang="de-DE" dirty="0" err="1"/>
              <a:t>dean</a:t>
            </a:r>
            <a:r>
              <a:rPr lang="de-DE" dirty="0"/>
              <a:t> mir am Gerner,</a:t>
            </a:r>
          </a:p>
          <a:p>
            <a:pPr marL="0" indent="0" algn="ctr">
              <a:buNone/>
            </a:pPr>
            <a:r>
              <a:rPr lang="de-DE" dirty="0"/>
              <a:t>und dass des </a:t>
            </a:r>
            <a:r>
              <a:rPr lang="de-DE" dirty="0" err="1"/>
              <a:t>hiehaud</a:t>
            </a:r>
            <a:r>
              <a:rPr lang="de-DE" dirty="0"/>
              <a:t>,</a:t>
            </a:r>
          </a:p>
          <a:p>
            <a:pPr marL="0" indent="0" algn="ctr">
              <a:buNone/>
            </a:pPr>
            <a:r>
              <a:rPr lang="de-DE" dirty="0" err="1"/>
              <a:t>hamma</a:t>
            </a:r>
            <a:r>
              <a:rPr lang="de-DE" dirty="0"/>
              <a:t> unser Gymnasium</a:t>
            </a:r>
          </a:p>
          <a:p>
            <a:pPr marL="0" indent="0" algn="ctr">
              <a:buNone/>
            </a:pPr>
            <a:r>
              <a:rPr lang="de-DE" dirty="0" err="1"/>
              <a:t>nebam</a:t>
            </a:r>
            <a:r>
              <a:rPr lang="de-DE" dirty="0"/>
              <a:t> Gerner </a:t>
            </a:r>
            <a:r>
              <a:rPr lang="de-DE" dirty="0" err="1"/>
              <a:t>obaud</a:t>
            </a:r>
            <a:r>
              <a:rPr lang="de-DE" dirty="0"/>
              <a:t>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5346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9275" y="392956"/>
            <a:ext cx="8042276" cy="773894"/>
          </a:xfrm>
        </p:spPr>
        <p:txBody>
          <a:bodyPr/>
          <a:lstStyle/>
          <a:p>
            <a:r>
              <a:rPr lang="de-DE" dirty="0" err="1"/>
              <a:t>Gstãnzln</a:t>
            </a:r>
            <a:r>
              <a:rPr lang="de-DE" dirty="0"/>
              <a:t> </a:t>
            </a:r>
            <a:r>
              <a:rPr lang="de-DE" dirty="0" smtClean="0"/>
              <a:t>OVI-EG (5)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ctr">
              <a:buNone/>
            </a:pPr>
            <a:r>
              <a:rPr lang="de-DE" b="1" dirty="0"/>
              <a:t>A Gletscherbries und ã </a:t>
            </a:r>
            <a:r>
              <a:rPr lang="de-DE" b="1" dirty="0" err="1" smtClean="0"/>
              <a:t>Weizn</a:t>
            </a:r>
            <a:r>
              <a:rPr lang="de-DE" b="1" dirty="0"/>
              <a:t>,</a:t>
            </a:r>
            <a:endParaRPr lang="de-DE" dirty="0"/>
          </a:p>
          <a:p>
            <a:pPr marL="0" indent="0" algn="ctr">
              <a:buNone/>
            </a:pPr>
            <a:r>
              <a:rPr lang="de-DE" b="1" dirty="0"/>
              <a:t>des </a:t>
            </a:r>
            <a:r>
              <a:rPr lang="de-DE" b="1" dirty="0" err="1"/>
              <a:t>hamma</a:t>
            </a:r>
            <a:r>
              <a:rPr lang="de-DE" b="1" dirty="0"/>
              <a:t> </a:t>
            </a:r>
            <a:r>
              <a:rPr lang="de-DE" b="1" dirty="0" err="1"/>
              <a:t>ser</a:t>
            </a:r>
            <a:r>
              <a:rPr lang="de-DE" b="1" dirty="0"/>
              <a:t> gern.</a:t>
            </a:r>
            <a:endParaRPr lang="de-DE" dirty="0"/>
          </a:p>
          <a:p>
            <a:pPr marL="0" indent="0" algn="ctr">
              <a:buNone/>
            </a:pPr>
            <a:r>
              <a:rPr lang="de-DE" b="1" dirty="0" err="1"/>
              <a:t>Ower</a:t>
            </a:r>
            <a:r>
              <a:rPr lang="de-DE" b="1" dirty="0"/>
              <a:t> </a:t>
            </a:r>
            <a:r>
              <a:rPr lang="de-DE" b="1" dirty="0" err="1" smtClean="0"/>
              <a:t>wemma’s</a:t>
            </a:r>
            <a:r>
              <a:rPr lang="de-DE" b="1" dirty="0" smtClean="0"/>
              <a:t> </a:t>
            </a:r>
            <a:r>
              <a:rPr lang="de-DE" b="1" dirty="0" err="1"/>
              <a:t>niad</a:t>
            </a:r>
            <a:r>
              <a:rPr lang="de-DE" b="1" dirty="0"/>
              <a:t> </a:t>
            </a:r>
            <a:r>
              <a:rPr lang="de-DE" b="1" dirty="0" err="1"/>
              <a:t>grejng</a:t>
            </a:r>
            <a:r>
              <a:rPr lang="de-DE" b="1" dirty="0"/>
              <a:t>,</a:t>
            </a:r>
            <a:endParaRPr lang="de-DE" dirty="0"/>
          </a:p>
          <a:p>
            <a:pPr marL="0" indent="0" algn="ctr">
              <a:buNone/>
            </a:pPr>
            <a:r>
              <a:rPr lang="de-DE" b="1" dirty="0"/>
              <a:t>na </a:t>
            </a:r>
            <a:r>
              <a:rPr lang="de-DE" b="1" dirty="0" err="1" smtClean="0"/>
              <a:t>fangma</a:t>
            </a:r>
            <a:r>
              <a:rPr lang="de-DE" b="1" dirty="0" smtClean="0"/>
              <a:t> </a:t>
            </a:r>
            <a:r>
              <a:rPr lang="de-DE" b="1" dirty="0"/>
              <a:t>o zum </a:t>
            </a:r>
            <a:r>
              <a:rPr lang="de-DE" b="1" dirty="0" err="1"/>
              <a:t>Blern</a:t>
            </a:r>
            <a:r>
              <a:rPr lang="de-DE" b="1" dirty="0"/>
              <a:t>.</a:t>
            </a:r>
            <a:endParaRPr lang="de-DE" dirty="0"/>
          </a:p>
          <a:p>
            <a:pPr marL="0" indent="0" algn="ctr">
              <a:buNone/>
            </a:pPr>
            <a:r>
              <a:rPr lang="de-DE" dirty="0"/>
              <a:t>Mir </a:t>
            </a:r>
            <a:r>
              <a:rPr lang="de-DE" dirty="0" err="1"/>
              <a:t>Eggenfejner</a:t>
            </a:r>
            <a:endParaRPr lang="de-DE" dirty="0"/>
          </a:p>
          <a:p>
            <a:pPr marL="0" indent="0" algn="ctr">
              <a:buNone/>
            </a:pPr>
            <a:r>
              <a:rPr lang="de-DE" dirty="0" err="1" smtClean="0"/>
              <a:t>s</a:t>
            </a:r>
            <a:r>
              <a:rPr lang="de-DE" dirty="0" err="1"/>
              <a:t>ã</a:t>
            </a:r>
            <a:r>
              <a:rPr lang="de-DE" dirty="0" err="1" smtClean="0"/>
              <a:t>nn</a:t>
            </a:r>
            <a:r>
              <a:rPr lang="de-DE" dirty="0" smtClean="0"/>
              <a:t> </a:t>
            </a:r>
            <a:r>
              <a:rPr lang="de-DE" dirty="0" err="1"/>
              <a:t>rechd</a:t>
            </a:r>
            <a:r>
              <a:rPr lang="de-DE" dirty="0"/>
              <a:t> </a:t>
            </a:r>
            <a:r>
              <a:rPr lang="de-DE" dirty="0" err="1"/>
              <a:t>griawige</a:t>
            </a:r>
            <a:r>
              <a:rPr lang="de-DE" dirty="0"/>
              <a:t> </a:t>
            </a:r>
            <a:r>
              <a:rPr lang="de-DE" dirty="0" smtClean="0"/>
              <a:t>Leid</a:t>
            </a:r>
            <a:r>
              <a:rPr lang="de-DE" dirty="0"/>
              <a:t>;</a:t>
            </a:r>
          </a:p>
          <a:p>
            <a:pPr marL="0" indent="0" algn="ctr">
              <a:buNone/>
            </a:pPr>
            <a:r>
              <a:rPr lang="de-DE" dirty="0" err="1"/>
              <a:t>Schofkopfa</a:t>
            </a:r>
            <a:r>
              <a:rPr lang="de-DE" dirty="0"/>
              <a:t>, </a:t>
            </a:r>
            <a:r>
              <a:rPr lang="de-DE" dirty="0" err="1" smtClean="0"/>
              <a:t>Weisbier</a:t>
            </a:r>
            <a:r>
              <a:rPr lang="de-DE" dirty="0" smtClean="0"/>
              <a:t> </a:t>
            </a:r>
            <a:r>
              <a:rPr lang="de-DE" dirty="0"/>
              <a:t>und </a:t>
            </a:r>
            <a:r>
              <a:rPr lang="de-DE" dirty="0" err="1"/>
              <a:t>Singa</a:t>
            </a:r>
            <a:endParaRPr lang="de-DE" dirty="0"/>
          </a:p>
          <a:p>
            <a:pPr marL="0" indent="0" algn="ctr">
              <a:buNone/>
            </a:pPr>
            <a:r>
              <a:rPr lang="de-DE" dirty="0"/>
              <a:t>macht uns </a:t>
            </a:r>
            <a:r>
              <a:rPr lang="de-DE" dirty="0" err="1"/>
              <a:t>oiwai</a:t>
            </a:r>
            <a:r>
              <a:rPr lang="de-DE" dirty="0"/>
              <a:t> ã </a:t>
            </a:r>
            <a:r>
              <a:rPr lang="de-DE" dirty="0" err="1" smtClean="0"/>
              <a:t>Freid</a:t>
            </a:r>
            <a:r>
              <a:rPr lang="de-DE" dirty="0"/>
              <a:t>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3243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9275" y="392956"/>
            <a:ext cx="8042276" cy="773894"/>
          </a:xfrm>
        </p:spPr>
        <p:txBody>
          <a:bodyPr/>
          <a:lstStyle/>
          <a:p>
            <a:r>
              <a:rPr lang="de-DE" dirty="0" err="1"/>
              <a:t>Gstãnzln</a:t>
            </a:r>
            <a:r>
              <a:rPr lang="de-DE" dirty="0"/>
              <a:t> </a:t>
            </a:r>
            <a:r>
              <a:rPr lang="de-DE" dirty="0" smtClean="0"/>
              <a:t>OVI-EG (6)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ctr">
              <a:buNone/>
            </a:pPr>
            <a:r>
              <a:rPr lang="de-DE" b="1" dirty="0"/>
              <a:t>Am OGO </a:t>
            </a:r>
            <a:r>
              <a:rPr lang="de-DE" b="1" dirty="0" err="1" smtClean="0"/>
              <a:t>hamma‘s</a:t>
            </a:r>
            <a:r>
              <a:rPr lang="de-DE" b="1" dirty="0" smtClean="0"/>
              <a:t> </a:t>
            </a:r>
            <a:r>
              <a:rPr lang="de-DE" b="1" dirty="0"/>
              <a:t>ganz </a:t>
            </a:r>
            <a:r>
              <a:rPr lang="de-DE" b="1" dirty="0" err="1"/>
              <a:t>schej</a:t>
            </a:r>
            <a:r>
              <a:rPr lang="de-DE" b="1" dirty="0"/>
              <a:t>,</a:t>
            </a:r>
            <a:endParaRPr lang="de-DE" dirty="0"/>
          </a:p>
          <a:p>
            <a:pPr marL="0" indent="0" algn="ctr">
              <a:buNone/>
            </a:pPr>
            <a:r>
              <a:rPr lang="de-DE" b="1" dirty="0" err="1"/>
              <a:t>daou</a:t>
            </a:r>
            <a:r>
              <a:rPr lang="de-DE" b="1" dirty="0"/>
              <a:t> </a:t>
            </a:r>
            <a:r>
              <a:rPr lang="de-DE" b="1" dirty="0" err="1"/>
              <a:t>gfald’s</a:t>
            </a:r>
            <a:r>
              <a:rPr lang="de-DE" b="1" dirty="0"/>
              <a:t> uns </a:t>
            </a:r>
            <a:r>
              <a:rPr lang="de-DE" b="1" dirty="0" err="1"/>
              <a:t>rechd</a:t>
            </a:r>
            <a:r>
              <a:rPr lang="de-DE" b="1" dirty="0"/>
              <a:t> </a:t>
            </a:r>
            <a:r>
              <a:rPr lang="de-DE" b="1" dirty="0" err="1"/>
              <a:t>guad</a:t>
            </a:r>
            <a:r>
              <a:rPr lang="de-DE" b="1" dirty="0"/>
              <a:t>.</a:t>
            </a:r>
            <a:endParaRPr lang="de-DE" dirty="0"/>
          </a:p>
          <a:p>
            <a:pPr marL="0" indent="0" algn="ctr">
              <a:buNone/>
            </a:pPr>
            <a:r>
              <a:rPr lang="de-DE" b="1" dirty="0" err="1" smtClean="0"/>
              <a:t>d’Lerer</a:t>
            </a:r>
            <a:r>
              <a:rPr lang="de-DE" b="1" dirty="0" smtClean="0"/>
              <a:t> </a:t>
            </a:r>
            <a:r>
              <a:rPr lang="de-DE" b="1" dirty="0" err="1" smtClean="0"/>
              <a:t>s</a:t>
            </a:r>
            <a:r>
              <a:rPr lang="de-DE" dirty="0" err="1"/>
              <a:t>ã</a:t>
            </a:r>
            <a:r>
              <a:rPr lang="de-DE" b="1" dirty="0" err="1" smtClean="0"/>
              <a:t>nn</a:t>
            </a:r>
            <a:r>
              <a:rPr lang="de-DE" b="1" dirty="0" smtClean="0"/>
              <a:t> </a:t>
            </a:r>
            <a:r>
              <a:rPr lang="de-DE" b="1" dirty="0" err="1"/>
              <a:t>niad</a:t>
            </a:r>
            <a:r>
              <a:rPr lang="de-DE" b="1" dirty="0"/>
              <a:t> </a:t>
            </a:r>
            <a:r>
              <a:rPr lang="de-DE" b="1" dirty="0" err="1"/>
              <a:t>bläid</a:t>
            </a:r>
            <a:endParaRPr lang="de-DE" dirty="0"/>
          </a:p>
          <a:p>
            <a:pPr marL="0" indent="0" algn="ctr">
              <a:buNone/>
            </a:pPr>
            <a:r>
              <a:rPr lang="de-DE" b="1" dirty="0"/>
              <a:t>und </a:t>
            </a:r>
            <a:r>
              <a:rPr lang="de-DE" b="1" dirty="0" err="1"/>
              <a:t>drumm</a:t>
            </a:r>
            <a:r>
              <a:rPr lang="de-DE" b="1" dirty="0"/>
              <a:t> </a:t>
            </a:r>
            <a:r>
              <a:rPr lang="de-DE" b="1" dirty="0" err="1" smtClean="0"/>
              <a:t>foans</a:t>
            </a:r>
            <a:r>
              <a:rPr lang="de-DE" b="1" dirty="0" smtClean="0"/>
              <a:t> </a:t>
            </a:r>
            <a:r>
              <a:rPr lang="de-DE" b="1" dirty="0" err="1"/>
              <a:t>mid</a:t>
            </a:r>
            <a:r>
              <a:rPr lang="de-DE" b="1" dirty="0"/>
              <a:t> uns </a:t>
            </a:r>
            <a:r>
              <a:rPr lang="de-DE" b="1" dirty="0" err="1"/>
              <a:t>furt</a:t>
            </a:r>
            <a:r>
              <a:rPr lang="de-DE" b="1" dirty="0"/>
              <a:t>.</a:t>
            </a:r>
            <a:endParaRPr lang="de-DE" dirty="0"/>
          </a:p>
          <a:p>
            <a:pPr marL="0" indent="0" algn="ctr">
              <a:buNone/>
            </a:pPr>
            <a:r>
              <a:rPr lang="de-DE" dirty="0" err="1"/>
              <a:t>Furtfon</a:t>
            </a:r>
            <a:r>
              <a:rPr lang="de-DE" dirty="0"/>
              <a:t> </a:t>
            </a:r>
            <a:r>
              <a:rPr lang="de-DE" dirty="0" err="1"/>
              <a:t>derma</a:t>
            </a:r>
            <a:r>
              <a:rPr lang="de-DE" dirty="0"/>
              <a:t> à gern</a:t>
            </a:r>
          </a:p>
          <a:p>
            <a:pPr marL="0" indent="0" algn="ctr">
              <a:buNone/>
            </a:pPr>
            <a:r>
              <a:rPr lang="de-DE" dirty="0"/>
              <a:t>nach Obertauern, Seattle und Berlin.</a:t>
            </a:r>
          </a:p>
          <a:p>
            <a:pPr marL="0" indent="0" algn="ctr">
              <a:buNone/>
            </a:pPr>
            <a:r>
              <a:rPr lang="de-DE" dirty="0"/>
              <a:t>Und </a:t>
            </a:r>
            <a:r>
              <a:rPr lang="de-DE" dirty="0" err="1"/>
              <a:t>unserne</a:t>
            </a:r>
            <a:r>
              <a:rPr lang="de-DE" dirty="0"/>
              <a:t> </a:t>
            </a:r>
            <a:r>
              <a:rPr lang="de-DE" dirty="0" err="1"/>
              <a:t>Lerer</a:t>
            </a:r>
            <a:endParaRPr lang="de-DE" dirty="0"/>
          </a:p>
          <a:p>
            <a:pPr marL="0" indent="0" algn="ctr">
              <a:buNone/>
            </a:pPr>
            <a:r>
              <a:rPr lang="de-DE" dirty="0" err="1"/>
              <a:t>nema</a:t>
            </a:r>
            <a:r>
              <a:rPr lang="de-DE" dirty="0"/>
              <a:t> </a:t>
            </a:r>
            <a:r>
              <a:rPr lang="de-DE" dirty="0" err="1"/>
              <a:t>überroi</a:t>
            </a:r>
            <a:r>
              <a:rPr lang="de-DE" dirty="0"/>
              <a:t> </a:t>
            </a:r>
            <a:r>
              <a:rPr lang="de-DE" dirty="0" err="1"/>
              <a:t>mid</a:t>
            </a:r>
            <a:r>
              <a:rPr lang="de-DE" dirty="0"/>
              <a:t> hie.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5766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Gstãnzln</a:t>
            </a:r>
            <a:r>
              <a:rPr lang="de-DE" dirty="0"/>
              <a:t> </a:t>
            </a:r>
            <a:r>
              <a:rPr lang="de-DE" dirty="0" smtClean="0"/>
              <a:t>OVI-EG (7)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de-DE" b="1" dirty="0" smtClean="0"/>
              <a:t>Fesche </a:t>
            </a:r>
            <a:r>
              <a:rPr lang="de-DE" b="1" dirty="0" err="1"/>
              <a:t>Boum</a:t>
            </a:r>
            <a:r>
              <a:rPr lang="de-DE" b="1" dirty="0"/>
              <a:t> </a:t>
            </a:r>
            <a:r>
              <a:rPr lang="de-DE" b="1" dirty="0" err="1"/>
              <a:t>hamma</a:t>
            </a:r>
            <a:r>
              <a:rPr lang="de-DE" b="1" dirty="0"/>
              <a:t> à</a:t>
            </a:r>
            <a:endParaRPr lang="de-DE" dirty="0"/>
          </a:p>
          <a:p>
            <a:pPr marL="0" indent="0" algn="ctr">
              <a:buNone/>
            </a:pPr>
            <a:r>
              <a:rPr lang="de-DE" b="1" dirty="0"/>
              <a:t>und </a:t>
            </a:r>
            <a:r>
              <a:rPr lang="de-DE" b="1" dirty="0" err="1"/>
              <a:t>freeche</a:t>
            </a:r>
            <a:r>
              <a:rPr lang="de-DE" b="1" dirty="0"/>
              <a:t> </a:t>
            </a:r>
            <a:r>
              <a:rPr lang="de-DE" b="1" dirty="0" err="1"/>
              <a:t>Moidla</a:t>
            </a:r>
            <a:r>
              <a:rPr lang="de-DE" b="1" dirty="0"/>
              <a:t> </a:t>
            </a:r>
            <a:r>
              <a:rPr lang="de-DE" b="1" dirty="0" err="1"/>
              <a:t>dazou</a:t>
            </a:r>
            <a:r>
              <a:rPr lang="de-DE" b="1" dirty="0"/>
              <a:t>.</a:t>
            </a:r>
            <a:endParaRPr lang="de-DE" dirty="0"/>
          </a:p>
          <a:p>
            <a:pPr marL="0" indent="0" algn="ctr">
              <a:buNone/>
            </a:pPr>
            <a:r>
              <a:rPr lang="it-IT" b="1" dirty="0" err="1"/>
              <a:t>Morts</a:t>
            </a:r>
            <a:r>
              <a:rPr lang="it-IT" b="1" dirty="0"/>
              <a:t> ã Gaudi </a:t>
            </a:r>
            <a:r>
              <a:rPr lang="it-IT" b="1" dirty="0" err="1"/>
              <a:t>hamma</a:t>
            </a:r>
            <a:r>
              <a:rPr lang="it-IT" b="1" dirty="0"/>
              <a:t> </a:t>
            </a:r>
            <a:r>
              <a:rPr lang="it-IT" b="1" dirty="0" err="1"/>
              <a:t>allawàl</a:t>
            </a:r>
            <a:r>
              <a:rPr lang="it-IT" b="1" dirty="0"/>
              <a:t>,</a:t>
            </a:r>
            <a:endParaRPr lang="de-DE" dirty="0"/>
          </a:p>
          <a:p>
            <a:pPr marL="0" indent="0" algn="ctr">
              <a:buNone/>
            </a:pPr>
            <a:r>
              <a:rPr lang="de-DE" b="1" dirty="0"/>
              <a:t>das </a:t>
            </a:r>
            <a:r>
              <a:rPr lang="de-DE" b="1" dirty="0" err="1" smtClean="0"/>
              <a:t>m</a:t>
            </a:r>
            <a:r>
              <a:rPr lang="de-DE" b="1" dirty="0" err="1"/>
              <a:t>ã</a:t>
            </a:r>
            <a:r>
              <a:rPr lang="de-DE" b="1" dirty="0" smtClean="0"/>
              <a:t> </a:t>
            </a:r>
            <a:r>
              <a:rPr lang="de-DE" b="1" dirty="0"/>
              <a:t>dazoukumma </a:t>
            </a:r>
            <a:r>
              <a:rPr lang="de-DE" b="1" dirty="0" err="1"/>
              <a:t>mou</a:t>
            </a:r>
            <a:r>
              <a:rPr lang="de-DE" b="1" dirty="0"/>
              <a:t>.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DE" dirty="0"/>
              <a:t>Mir </a:t>
            </a:r>
            <a:r>
              <a:rPr lang="de-DE" dirty="0" err="1" smtClean="0"/>
              <a:t>s</a:t>
            </a:r>
            <a:r>
              <a:rPr lang="de-DE" dirty="0" err="1"/>
              <a:t>ã</a:t>
            </a:r>
            <a:r>
              <a:rPr lang="de-DE" dirty="0" err="1" smtClean="0"/>
              <a:t>mma</a:t>
            </a:r>
            <a:r>
              <a:rPr lang="de-DE" dirty="0" smtClean="0"/>
              <a:t> </a:t>
            </a:r>
            <a:r>
              <a:rPr lang="de-DE" dirty="0" err="1"/>
              <a:t>guad</a:t>
            </a:r>
            <a:r>
              <a:rPr lang="de-DE" dirty="0"/>
              <a:t> drauf,</a:t>
            </a:r>
          </a:p>
          <a:p>
            <a:pPr marL="0" indent="0" algn="ctr">
              <a:buNone/>
            </a:pPr>
            <a:r>
              <a:rPr lang="de-DE" dirty="0"/>
              <a:t>fesch, </a:t>
            </a:r>
            <a:r>
              <a:rPr lang="de-DE" dirty="0" err="1" smtClean="0"/>
              <a:t>gschmeidig</a:t>
            </a:r>
            <a:r>
              <a:rPr lang="de-DE" dirty="0" smtClean="0"/>
              <a:t> </a:t>
            </a:r>
            <a:r>
              <a:rPr lang="de-DE" dirty="0"/>
              <a:t>und nett.</a:t>
            </a:r>
          </a:p>
          <a:p>
            <a:pPr marL="0" indent="0" algn="ctr">
              <a:buNone/>
            </a:pPr>
            <a:r>
              <a:rPr lang="de-DE" dirty="0" err="1"/>
              <a:t>Zwoa</a:t>
            </a:r>
            <a:r>
              <a:rPr lang="de-DE" dirty="0"/>
              <a:t>, </a:t>
            </a:r>
            <a:r>
              <a:rPr lang="de-DE" dirty="0" smtClean="0"/>
              <a:t>drei </a:t>
            </a:r>
            <a:r>
              <a:rPr lang="de-DE" dirty="0" err="1"/>
              <a:t>Lerer</a:t>
            </a:r>
            <a:endParaRPr lang="de-DE" dirty="0"/>
          </a:p>
          <a:p>
            <a:pPr marL="0" indent="0" algn="ctr">
              <a:buNone/>
            </a:pPr>
            <a:r>
              <a:rPr lang="fr-FR" dirty="0" smtClean="0"/>
              <a:t>s</a:t>
            </a:r>
            <a:r>
              <a:rPr lang="de-DE" dirty="0"/>
              <a:t>ã</a:t>
            </a:r>
            <a:r>
              <a:rPr lang="fr-FR" dirty="0" err="1" smtClean="0"/>
              <a:t>nn</a:t>
            </a:r>
            <a:r>
              <a:rPr lang="fr-FR" dirty="0" smtClean="0"/>
              <a:t> </a:t>
            </a:r>
            <a:r>
              <a:rPr lang="fr-FR" dirty="0"/>
              <a:t>à </a:t>
            </a:r>
            <a:r>
              <a:rPr lang="fr-FR" dirty="0" err="1"/>
              <a:t>voi</a:t>
            </a:r>
            <a:r>
              <a:rPr lang="fr-FR" dirty="0"/>
              <a:t> </a:t>
            </a:r>
            <a:r>
              <a:rPr lang="fr-FR" dirty="0" err="1"/>
              <a:t>àdrett</a:t>
            </a:r>
            <a:r>
              <a:rPr lang="fr-FR" dirty="0"/>
              <a:t>.</a:t>
            </a:r>
            <a:endParaRPr lang="de-DE" dirty="0"/>
          </a:p>
          <a:p>
            <a:pPr marL="0" indent="0" algn="ctr">
              <a:buNone/>
            </a:pPr>
            <a:r>
              <a:rPr lang="fr-FR" dirty="0"/>
              <a:t>De </a:t>
            </a:r>
            <a:r>
              <a:rPr lang="fr-FR" dirty="0" err="1"/>
              <a:t>ollerbeste</a:t>
            </a:r>
            <a:r>
              <a:rPr lang="fr-FR" dirty="0"/>
              <a:t> </a:t>
            </a:r>
            <a:r>
              <a:rPr lang="fr-FR" dirty="0" err="1"/>
              <a:t>Schui</a:t>
            </a:r>
            <a:endParaRPr lang="de-DE" dirty="0"/>
          </a:p>
          <a:p>
            <a:pPr marL="0" indent="0" algn="ctr">
              <a:buNone/>
            </a:pPr>
            <a:r>
              <a:rPr lang="en-GB" dirty="0" err="1" smtClean="0"/>
              <a:t>bleibbd</a:t>
            </a:r>
            <a:r>
              <a:rPr lang="en-GB" dirty="0" smtClean="0"/>
              <a:t> </a:t>
            </a:r>
            <a:r>
              <a:rPr lang="en-GB" dirty="0"/>
              <a:t>as </a:t>
            </a:r>
            <a:r>
              <a:rPr lang="en-GB" dirty="0" err="1" smtClean="0"/>
              <a:t>KvC</a:t>
            </a:r>
            <a:r>
              <a:rPr lang="en-GB" dirty="0"/>
              <a:t>.</a:t>
            </a:r>
            <a:endParaRPr lang="de-DE" dirty="0"/>
          </a:p>
          <a:p>
            <a:pPr marL="0" indent="0" algn="ctr">
              <a:buNone/>
            </a:pPr>
            <a:r>
              <a:rPr lang="de-DE" dirty="0" err="1"/>
              <a:t>Vo</a:t>
            </a:r>
            <a:r>
              <a:rPr lang="de-DE" dirty="0"/>
              <a:t> </a:t>
            </a:r>
            <a:r>
              <a:rPr lang="de-DE" dirty="0" err="1" smtClean="0"/>
              <a:t>ollerweitn</a:t>
            </a:r>
            <a:r>
              <a:rPr lang="de-DE" dirty="0" smtClean="0"/>
              <a:t> </a:t>
            </a:r>
            <a:r>
              <a:rPr lang="de-DE" dirty="0" err="1" smtClean="0"/>
              <a:t>siggdma</a:t>
            </a:r>
            <a:r>
              <a:rPr lang="de-DE" dirty="0"/>
              <a:t>:</a:t>
            </a:r>
          </a:p>
          <a:p>
            <a:pPr marL="0" indent="0" algn="ctr">
              <a:buNone/>
            </a:pPr>
            <a:r>
              <a:rPr lang="de-DE" dirty="0"/>
              <a:t>O </a:t>
            </a:r>
            <a:r>
              <a:rPr lang="de-DE" dirty="0" err="1"/>
              <a:t>mẽi</a:t>
            </a:r>
            <a:r>
              <a:rPr lang="de-DE" dirty="0"/>
              <a:t>, </a:t>
            </a:r>
            <a:r>
              <a:rPr lang="de-DE" dirty="0" err="1"/>
              <a:t>is</a:t>
            </a:r>
            <a:r>
              <a:rPr lang="de-DE" dirty="0"/>
              <a:t> de </a:t>
            </a:r>
            <a:r>
              <a:rPr lang="de-DE" dirty="0" err="1"/>
              <a:t>sche</a:t>
            </a:r>
            <a:r>
              <a:rPr lang="de-DE" dirty="0"/>
              <a:t>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86659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9275" y="392956"/>
            <a:ext cx="8042276" cy="773894"/>
          </a:xfrm>
        </p:spPr>
        <p:txBody>
          <a:bodyPr/>
          <a:lstStyle/>
          <a:p>
            <a:r>
              <a:rPr lang="de-DE" dirty="0" err="1"/>
              <a:t>Gstãnzln</a:t>
            </a:r>
            <a:r>
              <a:rPr lang="de-DE" dirty="0"/>
              <a:t> </a:t>
            </a:r>
            <a:r>
              <a:rPr lang="de-DE" dirty="0" smtClean="0"/>
              <a:t>OVI-EG (8)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ctr">
              <a:buNone/>
            </a:pPr>
            <a:r>
              <a:rPr lang="de-DE" b="1" dirty="0"/>
              <a:t>Unser </a:t>
            </a:r>
            <a:r>
              <a:rPr lang="de-DE" b="1" dirty="0" smtClean="0"/>
              <a:t>Schulleiter</a:t>
            </a:r>
            <a:r>
              <a:rPr lang="de-DE" b="1" dirty="0"/>
              <a:t>, </a:t>
            </a:r>
            <a:r>
              <a:rPr lang="de-DE" b="1" dirty="0" smtClean="0"/>
              <a:t>da </a:t>
            </a:r>
            <a:r>
              <a:rPr lang="de-DE" b="1" dirty="0"/>
              <a:t>Herr </a:t>
            </a:r>
            <a:r>
              <a:rPr lang="de-DE" b="1" dirty="0" err="1"/>
              <a:t>Jehl</a:t>
            </a:r>
            <a:r>
              <a:rPr lang="de-DE" b="1" dirty="0"/>
              <a:t>,</a:t>
            </a:r>
            <a:endParaRPr lang="de-DE" dirty="0"/>
          </a:p>
          <a:p>
            <a:pPr marL="0" indent="0" algn="ctr">
              <a:buNone/>
            </a:pPr>
            <a:r>
              <a:rPr lang="de-DE" b="1" dirty="0" err="1" smtClean="0"/>
              <a:t>ir</a:t>
            </a:r>
            <a:r>
              <a:rPr lang="de-DE" b="1" dirty="0" smtClean="0"/>
              <a:t> </a:t>
            </a:r>
            <a:r>
              <a:rPr lang="de-DE" b="1" dirty="0" err="1"/>
              <a:t>werts</a:t>
            </a:r>
            <a:r>
              <a:rPr lang="de-DE" b="1" dirty="0"/>
              <a:t> es </a:t>
            </a:r>
            <a:r>
              <a:rPr lang="de-DE" b="1" dirty="0" err="1" smtClean="0"/>
              <a:t>glei</a:t>
            </a:r>
            <a:r>
              <a:rPr lang="de-DE" b="1" dirty="0" smtClean="0"/>
              <a:t> </a:t>
            </a:r>
            <a:r>
              <a:rPr lang="de-DE" b="1" dirty="0" err="1"/>
              <a:t>hern</a:t>
            </a:r>
            <a:r>
              <a:rPr lang="de-DE" b="1" dirty="0"/>
              <a:t>,</a:t>
            </a:r>
            <a:endParaRPr lang="de-DE" dirty="0"/>
          </a:p>
          <a:p>
            <a:pPr marL="0" indent="0" algn="ctr">
              <a:buNone/>
            </a:pPr>
            <a:r>
              <a:rPr lang="de-DE" b="1" dirty="0"/>
              <a:t>der </a:t>
            </a:r>
            <a:r>
              <a:rPr lang="de-DE" b="1" dirty="0" err="1"/>
              <a:t>is</a:t>
            </a:r>
            <a:r>
              <a:rPr lang="de-DE" b="1" dirty="0"/>
              <a:t> </a:t>
            </a:r>
            <a:r>
              <a:rPr lang="de-DE" b="1" dirty="0" err="1"/>
              <a:t>ejtz</a:t>
            </a:r>
            <a:r>
              <a:rPr lang="de-DE" b="1" dirty="0"/>
              <a:t> dann </a:t>
            </a:r>
            <a:r>
              <a:rPr lang="de-DE" b="1" dirty="0" err="1" smtClean="0"/>
              <a:t>wägg</a:t>
            </a:r>
            <a:r>
              <a:rPr lang="de-DE" b="1" dirty="0" smtClean="0"/>
              <a:t>,</a:t>
            </a:r>
            <a:endParaRPr lang="de-DE" dirty="0"/>
          </a:p>
          <a:p>
            <a:pPr marL="0" indent="0" algn="ctr">
              <a:buNone/>
            </a:pPr>
            <a:r>
              <a:rPr lang="de-DE" b="1" dirty="0" err="1"/>
              <a:t>dawàl</a:t>
            </a:r>
            <a:r>
              <a:rPr lang="de-DE" b="1" dirty="0"/>
              <a:t> </a:t>
            </a:r>
            <a:r>
              <a:rPr lang="de-DE" b="1" dirty="0" err="1" smtClean="0"/>
              <a:t>mingma‘n</a:t>
            </a:r>
            <a:r>
              <a:rPr lang="de-DE" b="1" dirty="0" smtClean="0"/>
              <a:t> </a:t>
            </a:r>
            <a:r>
              <a:rPr lang="de-DE" b="1" dirty="0"/>
              <a:t>so gern.</a:t>
            </a:r>
            <a:endParaRPr lang="de-DE" dirty="0"/>
          </a:p>
          <a:p>
            <a:pPr marL="0" indent="0" algn="ctr">
              <a:buNone/>
            </a:pPr>
            <a:r>
              <a:rPr lang="de-DE" dirty="0"/>
              <a:t>Unser Chef</a:t>
            </a:r>
            <a:r>
              <a:rPr lang="de-DE"/>
              <a:t>, </a:t>
            </a:r>
            <a:r>
              <a:rPr lang="de-DE" smtClean="0"/>
              <a:t>da </a:t>
            </a:r>
            <a:r>
              <a:rPr lang="de-DE" dirty="0" err="1"/>
              <a:t>Enghofer</a:t>
            </a:r>
            <a:r>
              <a:rPr lang="de-DE" dirty="0"/>
              <a:t>, </a:t>
            </a:r>
          </a:p>
          <a:p>
            <a:pPr marL="0" indent="0" algn="ctr">
              <a:buNone/>
            </a:pPr>
            <a:r>
              <a:rPr lang="de-DE" dirty="0"/>
              <a:t>der do de  </a:t>
            </a:r>
            <a:r>
              <a:rPr lang="de-DE" dirty="0" err="1"/>
              <a:t>Fàdn</a:t>
            </a:r>
            <a:r>
              <a:rPr lang="de-DE" dirty="0"/>
              <a:t> </a:t>
            </a:r>
            <a:r>
              <a:rPr lang="de-DE" dirty="0" err="1"/>
              <a:t>zammhoit</a:t>
            </a:r>
            <a:r>
              <a:rPr lang="de-DE" dirty="0"/>
              <a:t>, </a:t>
            </a:r>
          </a:p>
          <a:p>
            <a:pPr marL="0" indent="0" algn="ctr">
              <a:buNone/>
            </a:pPr>
            <a:r>
              <a:rPr lang="de-DE" dirty="0"/>
              <a:t>Der </a:t>
            </a:r>
            <a:r>
              <a:rPr lang="de-DE" dirty="0" err="1"/>
              <a:t>verzejd</a:t>
            </a:r>
            <a:r>
              <a:rPr lang="de-DE" dirty="0"/>
              <a:t> </a:t>
            </a:r>
            <a:r>
              <a:rPr lang="de-DE" dirty="0" err="1" smtClean="0"/>
              <a:t>heid</a:t>
            </a:r>
            <a:r>
              <a:rPr lang="de-DE" dirty="0" smtClean="0"/>
              <a:t> </a:t>
            </a:r>
            <a:r>
              <a:rPr lang="de-DE" dirty="0" err="1"/>
              <a:t>no</a:t>
            </a:r>
            <a:r>
              <a:rPr lang="de-DE" dirty="0"/>
              <a:t> a</a:t>
            </a:r>
            <a:r>
              <a:rPr lang="de-DE" dirty="0" smtClean="0"/>
              <a:t>n </a:t>
            </a:r>
            <a:r>
              <a:rPr lang="de-DE" dirty="0" err="1"/>
              <a:t>jedm</a:t>
            </a:r>
            <a:r>
              <a:rPr lang="de-DE" dirty="0"/>
              <a:t>, </a:t>
            </a:r>
          </a:p>
          <a:p>
            <a:pPr marL="0" indent="0" algn="ctr">
              <a:buNone/>
            </a:pPr>
            <a:r>
              <a:rPr lang="de-DE" dirty="0"/>
              <a:t>das </a:t>
            </a:r>
            <a:r>
              <a:rPr lang="de-DE" dirty="0" err="1"/>
              <a:t>eam</a:t>
            </a:r>
            <a:r>
              <a:rPr lang="de-DE" dirty="0"/>
              <a:t> </a:t>
            </a:r>
            <a:r>
              <a:rPr lang="de-DE" dirty="0" err="1" smtClean="0"/>
              <a:t>d’Arbad</a:t>
            </a:r>
            <a:r>
              <a:rPr lang="de-DE" dirty="0" smtClean="0"/>
              <a:t> </a:t>
            </a:r>
            <a:r>
              <a:rPr lang="de-DE" dirty="0"/>
              <a:t>so </a:t>
            </a:r>
            <a:r>
              <a:rPr lang="de-DE" dirty="0" err="1"/>
              <a:t>gfoid</a:t>
            </a:r>
            <a:r>
              <a:rPr lang="de-DE" dirty="0"/>
              <a:t>. 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13906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9275" y="392956"/>
            <a:ext cx="8042276" cy="773894"/>
          </a:xfrm>
        </p:spPr>
        <p:txBody>
          <a:bodyPr/>
          <a:lstStyle/>
          <a:p>
            <a:r>
              <a:rPr lang="de-DE" dirty="0" err="1"/>
              <a:t>Gstãnzln</a:t>
            </a:r>
            <a:r>
              <a:rPr lang="de-DE" dirty="0"/>
              <a:t> </a:t>
            </a:r>
            <a:r>
              <a:rPr lang="de-DE" dirty="0" smtClean="0"/>
              <a:t>OVI-EG (9)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ctr">
              <a:buNone/>
            </a:pPr>
            <a:r>
              <a:rPr lang="de-DE" b="1" dirty="0" err="1"/>
              <a:t>Vo</a:t>
            </a:r>
            <a:r>
              <a:rPr lang="de-DE" b="1" dirty="0"/>
              <a:t> uns </a:t>
            </a:r>
            <a:r>
              <a:rPr lang="de-DE" b="1" dirty="0" err="1"/>
              <a:t>daou</a:t>
            </a:r>
            <a:r>
              <a:rPr lang="de-DE" b="1" dirty="0"/>
              <a:t> in </a:t>
            </a:r>
            <a:r>
              <a:rPr lang="de-DE" b="1" dirty="0" err="1"/>
              <a:t>Vejchta</a:t>
            </a:r>
            <a:r>
              <a:rPr lang="de-DE" b="1" dirty="0"/>
              <a:t>,</a:t>
            </a:r>
            <a:endParaRPr lang="de-DE" dirty="0"/>
          </a:p>
          <a:p>
            <a:pPr marL="0" indent="0" algn="ctr">
              <a:buNone/>
            </a:pPr>
            <a:r>
              <a:rPr lang="de-DE" b="1" dirty="0" err="1"/>
              <a:t>daou</a:t>
            </a:r>
            <a:r>
              <a:rPr lang="de-DE" b="1" dirty="0"/>
              <a:t> </a:t>
            </a:r>
            <a:r>
              <a:rPr lang="de-DE" b="1" dirty="0" err="1" smtClean="0"/>
              <a:t>drinkma</a:t>
            </a:r>
            <a:r>
              <a:rPr lang="de-DE" b="1" dirty="0" smtClean="0"/>
              <a:t> ‘s </a:t>
            </a:r>
            <a:r>
              <a:rPr lang="de-DE" b="1" dirty="0"/>
              <a:t>Elixier </a:t>
            </a:r>
            <a:endParaRPr lang="de-DE" dirty="0"/>
          </a:p>
          <a:p>
            <a:pPr marL="0" indent="0" algn="ctr">
              <a:buNone/>
            </a:pPr>
            <a:r>
              <a:rPr lang="de-DE" b="1" dirty="0"/>
              <a:t>von unsern </a:t>
            </a:r>
            <a:r>
              <a:rPr lang="de-DE" b="1" dirty="0" err="1"/>
              <a:t>Dokter</a:t>
            </a:r>
            <a:r>
              <a:rPr lang="de-DE" b="1" dirty="0"/>
              <a:t> Eisenbarth;</a:t>
            </a:r>
            <a:endParaRPr lang="de-DE" dirty="0"/>
          </a:p>
          <a:p>
            <a:pPr marL="0" indent="0" algn="ctr">
              <a:buNone/>
            </a:pPr>
            <a:r>
              <a:rPr lang="de-DE" b="1" dirty="0"/>
              <a:t>ja des </a:t>
            </a:r>
            <a:r>
              <a:rPr lang="de-DE" b="1" dirty="0" err="1" smtClean="0"/>
              <a:t>s</a:t>
            </a:r>
            <a:r>
              <a:rPr lang="de-DE" dirty="0" err="1"/>
              <a:t>ã</a:t>
            </a:r>
            <a:r>
              <a:rPr lang="de-DE" b="1" dirty="0" err="1" smtClean="0"/>
              <a:t>mma</a:t>
            </a:r>
            <a:r>
              <a:rPr lang="de-DE" b="1" dirty="0" smtClean="0"/>
              <a:t> </a:t>
            </a:r>
            <a:r>
              <a:rPr lang="de-DE" b="1" dirty="0"/>
              <a:t>mir.</a:t>
            </a:r>
            <a:endParaRPr lang="de-DE" dirty="0"/>
          </a:p>
          <a:p>
            <a:pPr marL="0" indent="0" algn="ctr">
              <a:buNone/>
            </a:pPr>
            <a:r>
              <a:rPr lang="de-DE" dirty="0"/>
              <a:t>Mir </a:t>
            </a:r>
            <a:r>
              <a:rPr lang="de-DE" dirty="0" err="1"/>
              <a:t>miassn</a:t>
            </a:r>
            <a:r>
              <a:rPr lang="de-DE" dirty="0"/>
              <a:t> </a:t>
            </a:r>
            <a:r>
              <a:rPr lang="de-DE" dirty="0" err="1"/>
              <a:t>jetz</a:t>
            </a:r>
            <a:r>
              <a:rPr lang="de-DE" dirty="0"/>
              <a:t> </a:t>
            </a:r>
            <a:r>
              <a:rPr lang="de-DE" dirty="0" err="1"/>
              <a:t>aufhern</a:t>
            </a:r>
            <a:r>
              <a:rPr lang="de-DE" dirty="0"/>
              <a:t>;</a:t>
            </a:r>
          </a:p>
          <a:p>
            <a:pPr marL="0" indent="0" algn="ctr">
              <a:buNone/>
            </a:pPr>
            <a:r>
              <a:rPr lang="de-DE" dirty="0" err="1"/>
              <a:t>hoffma</a:t>
            </a:r>
            <a:r>
              <a:rPr lang="de-DE" dirty="0"/>
              <a:t>, des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e</a:t>
            </a:r>
            <a:r>
              <a:rPr lang="de-DE" dirty="0" err="1" smtClean="0"/>
              <a:t>ich</a:t>
            </a:r>
            <a:r>
              <a:rPr lang="de-DE" dirty="0" smtClean="0"/>
              <a:t> </a:t>
            </a:r>
            <a:r>
              <a:rPr lang="de-DE" dirty="0" err="1"/>
              <a:t>rechd</a:t>
            </a:r>
            <a:r>
              <a:rPr lang="de-DE" dirty="0"/>
              <a:t>.</a:t>
            </a:r>
          </a:p>
          <a:p>
            <a:pPr marL="0" indent="0" algn="ctr">
              <a:buNone/>
            </a:pPr>
            <a:r>
              <a:rPr lang="de-DE" dirty="0"/>
              <a:t>Mir Niederbayern </a:t>
            </a:r>
            <a:r>
              <a:rPr lang="de-DE" dirty="0" err="1" smtClean="0"/>
              <a:t>sãnn</a:t>
            </a:r>
            <a:r>
              <a:rPr lang="de-DE" dirty="0" smtClean="0"/>
              <a:t> </a:t>
            </a:r>
            <a:r>
              <a:rPr lang="de-DE" dirty="0"/>
              <a:t>de </a:t>
            </a:r>
            <a:r>
              <a:rPr lang="de-DE" dirty="0" err="1"/>
              <a:t>Bestn</a:t>
            </a:r>
            <a:r>
              <a:rPr lang="de-DE" dirty="0"/>
              <a:t>,</a:t>
            </a:r>
          </a:p>
          <a:p>
            <a:pPr marL="0" indent="0" algn="ctr">
              <a:buNone/>
            </a:pPr>
            <a:r>
              <a:rPr lang="de-DE" dirty="0" err="1"/>
              <a:t>ir</a:t>
            </a:r>
            <a:r>
              <a:rPr lang="de-DE" dirty="0"/>
              <a:t> Oberpfälzer </a:t>
            </a:r>
            <a:r>
              <a:rPr lang="de-DE" dirty="0" err="1"/>
              <a:t>go</a:t>
            </a:r>
            <a:r>
              <a:rPr lang="de-DE" dirty="0"/>
              <a:t> </a:t>
            </a:r>
            <a:r>
              <a:rPr lang="de-DE" dirty="0" err="1"/>
              <a:t>ned</a:t>
            </a:r>
            <a:r>
              <a:rPr lang="de-DE" dirty="0"/>
              <a:t> so </a:t>
            </a:r>
            <a:r>
              <a:rPr lang="de-DE" dirty="0" err="1"/>
              <a:t>schlechd</a:t>
            </a:r>
            <a:r>
              <a:rPr lang="de-DE" dirty="0"/>
              <a:t>. 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68572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Zephyros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larheit">
  <a:themeElements>
    <a:clrScheme name="Klarhei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larhei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Zephyros.thmx</Template>
  <TotalTime>0</TotalTime>
  <Words>455</Words>
  <Application>Microsoft Office PowerPoint</Application>
  <PresentationFormat>Bildschirmpräsentation (4:3)</PresentationFormat>
  <Paragraphs>85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10</vt:i4>
      </vt:variant>
    </vt:vector>
  </HeadingPairs>
  <TitlesOfParts>
    <vt:vector size="12" baseType="lpstr">
      <vt:lpstr>Zephyros</vt:lpstr>
      <vt:lpstr>Klarheit</vt:lpstr>
      <vt:lpstr>Gstãnzln OVI-EG (1)</vt:lpstr>
      <vt:lpstr>Gstãnzln OVI-EG (2)</vt:lpstr>
      <vt:lpstr>Gstãnzln OVI-EG (3)</vt:lpstr>
      <vt:lpstr>Gstãnzln OVI-EG (4)</vt:lpstr>
      <vt:lpstr>Gstãnzln OVI-EG (5)</vt:lpstr>
      <vt:lpstr>Gstãnzln OVI-EG (6)</vt:lpstr>
      <vt:lpstr>Gstãnzln OVI-EG (7)</vt:lpstr>
      <vt:lpstr>Gstãnzln OVI-EG (8)</vt:lpstr>
      <vt:lpstr>Gstãnzln OVI-EG (9)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Nadine</dc:creator>
  <cp:lastModifiedBy>sst</cp:lastModifiedBy>
  <cp:revision>186</cp:revision>
  <cp:lastPrinted>2016-05-22T13:44:52Z</cp:lastPrinted>
  <dcterms:created xsi:type="dcterms:W3CDTF">2016-03-08T12:58:52Z</dcterms:created>
  <dcterms:modified xsi:type="dcterms:W3CDTF">2018-12-13T20:27:14Z</dcterms:modified>
</cp:coreProperties>
</file>