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</p:sldMasterIdLst>
  <p:notesMasterIdLst>
    <p:notesMasterId r:id="rId13"/>
  </p:notesMasterIdLst>
  <p:handoutMasterIdLst>
    <p:handoutMasterId r:id="rId14"/>
  </p:handoutMasterIdLst>
  <p:sldIdLst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9B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4BB4E-BFD6-49F1-B7FE-85E87CFB18C9}" type="datetimeFigureOut">
              <a:rPr lang="de-DE" smtClean="0"/>
              <a:pPr/>
              <a:t>10.12.2018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A499E-C2C5-40C6-A5CB-F3D18F4F868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91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74598-FB8C-8F47-A3CA-C20D7891F644}" type="datetimeFigureOut">
              <a:rPr lang="de-DE" smtClean="0"/>
              <a:pPr/>
              <a:t>10.12.2018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225D8-8E2D-384C-BC3B-05527464B79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703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tx2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Mastertitelformat bearbeiten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8EDE-B337-44EA-A547-85838E92AFF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65D2-E541-4179-A578-44AEE55A26A4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85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8EDE-B337-44EA-A547-85838E92AFF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65D2-E541-4179-A578-44AEE55A26A4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2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8EDE-B337-44EA-A547-85838E92AFF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65D2-E541-4179-A578-44AEE55A26A4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891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8EDE-B337-44EA-A547-85838E92AFF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65D2-E541-4179-A578-44AEE55A26A4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383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8EDE-B337-44EA-A547-85838E92AFF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65D2-E541-4179-A578-44AEE55A26A4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15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8EDE-B337-44EA-A547-85838E92AFF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65D2-E541-4179-A578-44AEE55A26A4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07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8EDE-B337-44EA-A547-85838E92AFF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65D2-E541-4179-A578-44AEE55A26A4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6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Die </a:t>
            </a:r>
            <a:r>
              <a:rPr lang="en-US" dirty="0" err="1"/>
              <a:t>Dialektlandschaft</a:t>
            </a:r>
            <a:r>
              <a:rPr lang="en-US" dirty="0"/>
              <a:t> des </a:t>
            </a:r>
            <a:r>
              <a:rPr lang="en-US" dirty="0" err="1"/>
              <a:t>Bairischen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8EDE-B337-44EA-A547-85838E92AFF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65D2-E541-4179-A578-44AEE55A26A4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0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8EDE-B337-44EA-A547-85838E92AFF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65D2-E541-4179-A578-44AEE55A26A4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338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8EDE-B337-44EA-A547-85838E92AFF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65D2-E541-4179-A578-44AEE55A26A4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262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A8EDE-B337-44EA-A547-85838E92AFF4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065D2-E541-4179-A578-44AEE55A26A4}" type="slidenum">
              <a:rPr lang="de-DE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81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2">
                <a:lumMod val="50000"/>
                <a:lumOff val="50000"/>
                <a:alpha val="70000"/>
              </a:schemeClr>
            </a:gs>
            <a:gs pos="52000">
              <a:srgbClr val="FFFF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278841" y="392956"/>
            <a:ext cx="8042276" cy="7738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e-DE" dirty="0"/>
              <a:t>Mastertitelformat bearbeiten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99802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Die </a:t>
            </a:r>
            <a:r>
              <a:rPr lang="en-US" dirty="0" err="1"/>
              <a:t>Dialektlandschaft</a:t>
            </a:r>
            <a:r>
              <a:rPr lang="en-US" dirty="0"/>
              <a:t> des </a:t>
            </a:r>
            <a:r>
              <a:rPr lang="en-US" dirty="0" err="1"/>
              <a:t>Bairischen</a:t>
            </a:r>
            <a:endParaRPr lang="en-US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 rotWithShape="1">
          <a:blip r:embed="rId14" cstate="print"/>
          <a:srcRect l="15607" t="54187" r="17093" b="9078"/>
          <a:stretch/>
        </p:blipFill>
        <p:spPr>
          <a:xfrm>
            <a:off x="6932029" y="392956"/>
            <a:ext cx="2211971" cy="680195"/>
          </a:xfrm>
          <a:prstGeom prst="rect">
            <a:avLst/>
          </a:prstGeom>
        </p:spPr>
      </p:pic>
      <p:cxnSp>
        <p:nvCxnSpPr>
          <p:cNvPr id="9" name="Gerade Verbindung 8"/>
          <p:cNvCxnSpPr/>
          <p:nvPr userDrawn="1"/>
        </p:nvCxnSpPr>
        <p:spPr>
          <a:xfrm>
            <a:off x="128437" y="1149207"/>
            <a:ext cx="8904965" cy="0"/>
          </a:xfrm>
          <a:prstGeom prst="line">
            <a:avLst/>
          </a:prstGeom>
          <a:ln w="66675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b="1" u="none" kern="1200">
          <a:solidFill>
            <a:srgbClr val="3F8DE2"/>
          </a:solidFill>
          <a:latin typeface="Calibri"/>
          <a:ea typeface="+mj-ea"/>
          <a:cs typeface="Calibri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Symbol" charset="2"/>
        <a:buChar char="-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Arial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" charset="2"/>
        <a:buChar char="§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Courier New"/>
        <a:buChar char="o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Symbol" charset="2"/>
        <a:buChar char="-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A8EDE-B337-44EA-A547-85838E92AFF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10.12.2018</a:t>
            </a:fld>
            <a:endParaRPr lang="de-DE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065D2-E541-4179-A578-44AEE55A26A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90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9275" y="392955"/>
            <a:ext cx="8042276" cy="1186463"/>
          </a:xfrm>
        </p:spPr>
        <p:txBody>
          <a:bodyPr/>
          <a:lstStyle/>
          <a:p>
            <a:r>
              <a:rPr lang="de-DE" dirty="0"/>
              <a:t/>
            </a:r>
            <a:br>
              <a:rPr lang="de-DE" dirty="0"/>
            </a:br>
            <a:r>
              <a:rPr lang="de-DE" sz="4800" dirty="0" err="1"/>
              <a:t>Oamoi</a:t>
            </a:r>
            <a:r>
              <a:rPr lang="de-DE" sz="4800" dirty="0"/>
              <a:t> um d’ </a:t>
            </a:r>
            <a:r>
              <a:rPr lang="de-DE" sz="4800" dirty="0" err="1"/>
              <a:t>Wejd</a:t>
            </a:r>
            <a:r>
              <a:rPr lang="de-DE" sz="4800" dirty="0"/>
              <a:t/>
            </a:r>
            <a:br>
              <a:rPr lang="de-DE" sz="4800" dirty="0"/>
            </a:br>
            <a:r>
              <a:rPr lang="de-DE" sz="2400" dirty="0">
                <a:solidFill>
                  <a:schemeClr val="tx1"/>
                </a:solidFill>
              </a:rPr>
              <a:t>Text ins Bairische </a:t>
            </a:r>
            <a:r>
              <a:rPr lang="de-DE" sz="2400" dirty="0" smtClean="0">
                <a:solidFill>
                  <a:schemeClr val="tx1"/>
                </a:solidFill>
              </a:rPr>
              <a:t>übertragen von </a:t>
            </a:r>
            <a:r>
              <a:rPr lang="de-DE" sz="2400" dirty="0">
                <a:solidFill>
                  <a:schemeClr val="tx1"/>
                </a:solidFill>
              </a:rPr>
              <a:t>Jeremias </a:t>
            </a:r>
            <a:r>
              <a:rPr lang="de-DE" sz="2400" dirty="0" err="1">
                <a:solidFill>
                  <a:schemeClr val="tx1"/>
                </a:solidFill>
              </a:rPr>
              <a:t>Fuest</a:t>
            </a:r>
            <a:r>
              <a:rPr lang="de-DE" sz="2400" dirty="0">
                <a:solidFill>
                  <a:schemeClr val="tx1"/>
                </a:solidFill>
              </a:rPr>
              <a:t>, Klasse 8d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9275" y="2050473"/>
            <a:ext cx="8042276" cy="3893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 smtClean="0"/>
              <a:t>Oans</a:t>
            </a:r>
            <a:r>
              <a:rPr lang="de-DE" dirty="0"/>
              <a:t>, </a:t>
            </a:r>
            <a:r>
              <a:rPr lang="de-DE" dirty="0" err="1"/>
              <a:t>Zwoa</a:t>
            </a:r>
            <a:r>
              <a:rPr lang="de-DE" dirty="0"/>
              <a:t>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Oans</a:t>
            </a:r>
            <a:r>
              <a:rPr lang="de-DE" dirty="0"/>
              <a:t>, </a:t>
            </a:r>
            <a:r>
              <a:rPr lang="de-DE" dirty="0" err="1"/>
              <a:t>Zwoa</a:t>
            </a:r>
            <a:r>
              <a:rPr lang="de-DE" dirty="0"/>
              <a:t>, </a:t>
            </a:r>
            <a:r>
              <a:rPr lang="de-DE" dirty="0" err="1"/>
              <a:t>Drai</a:t>
            </a:r>
            <a:r>
              <a:rPr lang="de-DE" dirty="0"/>
              <a:t>, Vier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5911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undartprojekt\Orga Abschlpräs\Gesamtdatei\Logo MundART WERTvo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42938"/>
            <a:ext cx="7620000" cy="55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57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509" y="221674"/>
            <a:ext cx="8259042" cy="928254"/>
          </a:xfrm>
        </p:spPr>
        <p:txBody>
          <a:bodyPr/>
          <a:lstStyle/>
          <a:p>
            <a:pPr algn="r"/>
            <a:r>
              <a:rPr lang="de-DE" dirty="0"/>
              <a:t/>
            </a:r>
            <a:br>
              <a:rPr lang="de-DE" dirty="0"/>
            </a:br>
            <a:r>
              <a:rPr lang="de-DE" sz="3600" dirty="0" smtClean="0"/>
              <a:t>1</a:t>
            </a:r>
            <a:r>
              <a:rPr lang="de-DE" sz="4800" dirty="0"/>
              <a:t/>
            </a:r>
            <a:br>
              <a:rPr lang="de-DE" sz="4800" dirty="0"/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9275" y="1427018"/>
            <a:ext cx="8042276" cy="45165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dirty="0" err="1" smtClean="0"/>
              <a:t>Deandl</a:t>
            </a:r>
            <a:r>
              <a:rPr lang="de-DE" dirty="0"/>
              <a:t>, </a:t>
            </a:r>
            <a:r>
              <a:rPr lang="de-DE" dirty="0" err="1"/>
              <a:t>bidde</a:t>
            </a:r>
            <a:r>
              <a:rPr lang="de-DE" dirty="0"/>
              <a:t> mach da </a:t>
            </a:r>
            <a:r>
              <a:rPr lang="de-DE" dirty="0" err="1"/>
              <a:t>koan</a:t>
            </a:r>
            <a:r>
              <a:rPr lang="de-DE" dirty="0"/>
              <a:t> Kopf </a:t>
            </a:r>
            <a:r>
              <a:rPr lang="de-DE" dirty="0" err="1"/>
              <a:t>mer</a:t>
            </a:r>
            <a:r>
              <a:rPr lang="de-DE" dirty="0"/>
              <a:t> übers </a:t>
            </a:r>
            <a:r>
              <a:rPr lang="de-DE" dirty="0" err="1"/>
              <a:t>Gejd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gib </a:t>
            </a:r>
            <a:r>
              <a:rPr lang="de-DE" dirty="0" err="1"/>
              <a:t>ma</a:t>
            </a:r>
            <a:r>
              <a:rPr lang="de-DE" dirty="0"/>
              <a:t> nur </a:t>
            </a:r>
            <a:r>
              <a:rPr lang="de-DE" dirty="0" err="1"/>
              <a:t>glai</a:t>
            </a:r>
            <a:r>
              <a:rPr lang="de-DE" dirty="0"/>
              <a:t> die </a:t>
            </a:r>
            <a:r>
              <a:rPr lang="de-DE" dirty="0" err="1"/>
              <a:t>Hent</a:t>
            </a:r>
            <a:r>
              <a:rPr lang="de-DE" dirty="0"/>
              <a:t>, i kauf da </a:t>
            </a:r>
            <a:r>
              <a:rPr lang="de-DE" dirty="0" err="1"/>
              <a:t>moang</a:t>
            </a:r>
            <a:r>
              <a:rPr lang="de-DE" dirty="0"/>
              <a:t> à </a:t>
            </a:r>
            <a:r>
              <a:rPr lang="de-DE" dirty="0" err="1"/>
              <a:t>no</a:t>
            </a:r>
            <a:r>
              <a:rPr lang="de-DE" dirty="0"/>
              <a:t> d’ </a:t>
            </a:r>
            <a:r>
              <a:rPr lang="de-DE" dirty="0" err="1"/>
              <a:t>Wejd</a:t>
            </a:r>
            <a:r>
              <a:rPr lang="de-DE" dirty="0"/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Wurschd</a:t>
            </a:r>
            <a:r>
              <a:rPr lang="de-DE" dirty="0"/>
              <a:t>, </a:t>
            </a:r>
            <a:r>
              <a:rPr lang="de-DE" dirty="0" err="1"/>
              <a:t>wosd</a:t>
            </a:r>
            <a:r>
              <a:rPr lang="de-DE" dirty="0"/>
              <a:t> hie </a:t>
            </a:r>
            <a:r>
              <a:rPr lang="de-DE" dirty="0" err="1"/>
              <a:t>mechst</a:t>
            </a:r>
            <a:r>
              <a:rPr lang="de-DE" dirty="0"/>
              <a:t>, wir </a:t>
            </a:r>
            <a:r>
              <a:rPr lang="de-DE" dirty="0" err="1"/>
              <a:t>fliangma</a:t>
            </a:r>
            <a:r>
              <a:rPr lang="de-DE" dirty="0"/>
              <a:t> über d’ </a:t>
            </a:r>
            <a:r>
              <a:rPr lang="de-DE" dirty="0" err="1"/>
              <a:t>Wejd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hauma</a:t>
            </a:r>
            <a:r>
              <a:rPr lang="de-DE" dirty="0"/>
              <a:t> </a:t>
            </a:r>
            <a:r>
              <a:rPr lang="de-DE" dirty="0" err="1"/>
              <a:t>glai</a:t>
            </a:r>
            <a:r>
              <a:rPr lang="de-DE" dirty="0"/>
              <a:t> wieder o, wenn’s da do nimmer </a:t>
            </a:r>
            <a:r>
              <a:rPr lang="de-DE" dirty="0" err="1"/>
              <a:t>gfoid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3497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509" y="221674"/>
            <a:ext cx="8259042" cy="928254"/>
          </a:xfrm>
        </p:spPr>
        <p:txBody>
          <a:bodyPr/>
          <a:lstStyle/>
          <a:p>
            <a:pPr algn="r"/>
            <a:r>
              <a:rPr lang="de-DE" dirty="0"/>
              <a:t/>
            </a:r>
            <a:br>
              <a:rPr lang="de-DE" dirty="0"/>
            </a:br>
            <a:r>
              <a:rPr lang="de-DE" sz="3600" dirty="0"/>
              <a:t>2</a:t>
            </a:r>
            <a:r>
              <a:rPr lang="de-DE" sz="4800" dirty="0"/>
              <a:t/>
            </a:r>
            <a:br>
              <a:rPr lang="de-DE" sz="4800" dirty="0"/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9275" y="1427018"/>
            <a:ext cx="8042276" cy="45165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West oder Nord, hob </a:t>
            </a:r>
            <a:r>
              <a:rPr lang="de-DE" dirty="0" err="1"/>
              <a:t>ãn</a:t>
            </a:r>
            <a:r>
              <a:rPr lang="de-DE" dirty="0"/>
              <a:t> Jackpot an Bord,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mecht</a:t>
            </a:r>
            <a:r>
              <a:rPr lang="de-DE" dirty="0"/>
              <a:t> </a:t>
            </a:r>
            <a:r>
              <a:rPr lang="de-DE" dirty="0" err="1"/>
              <a:t>vo</a:t>
            </a:r>
            <a:r>
              <a:rPr lang="de-DE" dirty="0"/>
              <a:t> do über </a:t>
            </a:r>
            <a:r>
              <a:rPr lang="de-DE" dirty="0" err="1"/>
              <a:t>Äding</a:t>
            </a:r>
            <a:r>
              <a:rPr lang="de-DE" dirty="0"/>
              <a:t> </a:t>
            </a:r>
            <a:r>
              <a:rPr lang="de-DE" dirty="0" err="1"/>
              <a:t>pfaigrod</a:t>
            </a:r>
            <a:r>
              <a:rPr lang="de-DE" dirty="0"/>
              <a:t> noch </a:t>
            </a:r>
            <a:r>
              <a:rPr lang="de-DE" dirty="0" err="1"/>
              <a:t>Rengschburg</a:t>
            </a:r>
            <a:r>
              <a:rPr lang="de-DE" dirty="0"/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Wail</a:t>
            </a:r>
            <a:r>
              <a:rPr lang="de-DE" dirty="0"/>
              <a:t> ab </a:t>
            </a:r>
            <a:r>
              <a:rPr lang="de-DE" dirty="0" err="1"/>
              <a:t>haid</a:t>
            </a:r>
            <a:r>
              <a:rPr lang="de-DE" dirty="0"/>
              <a:t> leb i </a:t>
            </a:r>
            <a:r>
              <a:rPr lang="de-DE" dirty="0" err="1"/>
              <a:t>jedn</a:t>
            </a:r>
            <a:r>
              <a:rPr lang="de-DE" dirty="0"/>
              <a:t> Dog, </a:t>
            </a:r>
            <a:r>
              <a:rPr lang="de-DE" dirty="0" err="1"/>
              <a:t>ois</a:t>
            </a:r>
            <a:r>
              <a:rPr lang="de-DE" dirty="0"/>
              <a:t> ob i </a:t>
            </a:r>
            <a:r>
              <a:rPr lang="de-DE" dirty="0" err="1"/>
              <a:t>moang</a:t>
            </a:r>
            <a:r>
              <a:rPr lang="de-DE" dirty="0"/>
              <a:t> </a:t>
            </a:r>
            <a:r>
              <a:rPr lang="de-DE" dirty="0" err="1"/>
              <a:t>dod</a:t>
            </a:r>
            <a:r>
              <a:rPr lang="de-DE" dirty="0"/>
              <a:t> </a:t>
            </a:r>
            <a:r>
              <a:rPr lang="de-DE" dirty="0" err="1"/>
              <a:t>wàrad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renn </a:t>
            </a:r>
            <a:r>
              <a:rPr lang="de-DE" dirty="0" err="1"/>
              <a:t>durchn</a:t>
            </a:r>
            <a:r>
              <a:rPr lang="de-DE" dirty="0"/>
              <a:t> Park und </a:t>
            </a:r>
            <a:r>
              <a:rPr lang="de-DE" dirty="0" err="1"/>
              <a:t>wiaf</a:t>
            </a:r>
            <a:r>
              <a:rPr lang="de-DE" dirty="0"/>
              <a:t> </a:t>
            </a:r>
            <a:r>
              <a:rPr lang="de-DE" dirty="0" err="1"/>
              <a:t>mimm</a:t>
            </a:r>
            <a:r>
              <a:rPr lang="de-DE" dirty="0"/>
              <a:t> </a:t>
            </a:r>
            <a:r>
              <a:rPr lang="de-DE" dirty="0" err="1"/>
              <a:t>Gejd</a:t>
            </a:r>
            <a:r>
              <a:rPr lang="de-DE" dirty="0"/>
              <a:t>, </a:t>
            </a:r>
            <a:r>
              <a:rPr lang="de-DE" dirty="0" err="1"/>
              <a:t>ois</a:t>
            </a:r>
            <a:r>
              <a:rPr lang="de-DE" dirty="0"/>
              <a:t> ob es Brod </a:t>
            </a:r>
            <a:r>
              <a:rPr lang="de-DE" dirty="0" err="1"/>
              <a:t>wàrad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492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509" y="221674"/>
            <a:ext cx="8259042" cy="928254"/>
          </a:xfrm>
        </p:spPr>
        <p:txBody>
          <a:bodyPr/>
          <a:lstStyle/>
          <a:p>
            <a:pPr algn="r"/>
            <a:r>
              <a:rPr lang="de-DE" dirty="0"/>
              <a:t/>
            </a:r>
            <a:br>
              <a:rPr lang="de-DE" dirty="0"/>
            </a:br>
            <a:r>
              <a:rPr lang="de-DE" sz="3600" dirty="0" smtClean="0"/>
              <a:t>3</a:t>
            </a:r>
            <a:r>
              <a:rPr lang="de-DE" sz="4800" dirty="0"/>
              <a:t/>
            </a:r>
            <a:br>
              <a:rPr lang="de-DE" sz="4800" dirty="0"/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9275" y="1427018"/>
            <a:ext cx="8042276" cy="45165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Grod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Schwẽinsbrodn</a:t>
            </a:r>
            <a:r>
              <a:rPr lang="de-DE" dirty="0"/>
              <a:t>, Augustiner oder </a:t>
            </a:r>
            <a:r>
              <a:rPr lang="de-DE" dirty="0" err="1"/>
              <a:t>Waiswürscht</a:t>
            </a:r>
            <a:r>
              <a:rPr lang="de-DE" dirty="0"/>
              <a:t>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Deandl</a:t>
            </a:r>
            <a:r>
              <a:rPr lang="de-DE" dirty="0"/>
              <a:t>, i erfüll da </a:t>
            </a:r>
            <a:r>
              <a:rPr lang="de-DE" dirty="0" err="1"/>
              <a:t>wirkle</a:t>
            </a:r>
            <a:r>
              <a:rPr lang="de-DE" dirty="0"/>
              <a:t> </a:t>
            </a:r>
            <a:r>
              <a:rPr lang="de-DE" dirty="0" err="1"/>
              <a:t>jedn</a:t>
            </a:r>
            <a:r>
              <a:rPr lang="de-DE" dirty="0"/>
              <a:t> Wunsch </a:t>
            </a:r>
            <a:r>
              <a:rPr lang="de-DE" dirty="0" err="1"/>
              <a:t>mid</a:t>
            </a:r>
            <a:r>
              <a:rPr lang="de-DE" dirty="0"/>
              <a:t> </a:t>
            </a:r>
            <a:r>
              <a:rPr lang="de-DE" dirty="0" err="1"/>
              <a:t>Bratznbussl</a:t>
            </a:r>
            <a:r>
              <a:rPr lang="de-DE" dirty="0"/>
              <a:t>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Früstück</a:t>
            </a:r>
            <a:r>
              <a:rPr lang="de-DE" dirty="0"/>
              <a:t> in OVI und </a:t>
            </a:r>
            <a:r>
              <a:rPr lang="de-DE" dirty="0" err="1"/>
              <a:t>nacha</a:t>
            </a:r>
            <a:r>
              <a:rPr lang="de-DE" dirty="0"/>
              <a:t> </a:t>
            </a:r>
            <a:r>
              <a:rPr lang="de-DE" dirty="0" err="1"/>
              <a:t>lauffa</a:t>
            </a:r>
            <a:r>
              <a:rPr lang="de-DE" dirty="0"/>
              <a:t> z’ </a:t>
            </a:r>
            <a:r>
              <a:rPr lang="de-DE" dirty="0" err="1"/>
              <a:t>Minga</a:t>
            </a:r>
            <a:r>
              <a:rPr lang="de-DE" dirty="0"/>
              <a:t>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und um </a:t>
            </a:r>
            <a:r>
              <a:rPr lang="de-DE" dirty="0" err="1"/>
              <a:t>oisse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zum </a:t>
            </a:r>
            <a:r>
              <a:rPr lang="de-DE" dirty="0" err="1"/>
              <a:t>drumpfm</a:t>
            </a:r>
            <a:r>
              <a:rPr lang="de-DE" dirty="0"/>
              <a:t>, </a:t>
            </a:r>
            <a:r>
              <a:rPr lang="de-DE" dirty="0" err="1"/>
              <a:t>gemma</a:t>
            </a:r>
            <a:r>
              <a:rPr lang="de-DE" dirty="0"/>
              <a:t> </a:t>
            </a:r>
            <a:r>
              <a:rPr lang="de-DE" dirty="0" err="1"/>
              <a:t>ẽikaufa</a:t>
            </a:r>
            <a:r>
              <a:rPr lang="de-DE" dirty="0"/>
              <a:t> in Landshut.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9481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509" y="221674"/>
            <a:ext cx="8259042" cy="928254"/>
          </a:xfrm>
        </p:spPr>
        <p:txBody>
          <a:bodyPr/>
          <a:lstStyle/>
          <a:p>
            <a:pPr algn="r"/>
            <a:r>
              <a:rPr lang="de-DE" dirty="0"/>
              <a:t/>
            </a:r>
            <a:br>
              <a:rPr lang="de-DE" dirty="0"/>
            </a:br>
            <a:r>
              <a:rPr lang="de-DE" sz="3600" dirty="0"/>
              <a:t>4</a:t>
            </a:r>
            <a:r>
              <a:rPr lang="de-DE" sz="4800" dirty="0"/>
              <a:t/>
            </a:r>
            <a:br>
              <a:rPr lang="de-DE" sz="4800" dirty="0"/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9275" y="1427018"/>
            <a:ext cx="8042276" cy="45165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Oiso</a:t>
            </a:r>
            <a:r>
              <a:rPr lang="de-DE" dirty="0"/>
              <a:t> back dir </a:t>
            </a:r>
            <a:r>
              <a:rPr lang="de-DE" dirty="0" err="1"/>
              <a:t>dẽi</a:t>
            </a:r>
            <a:r>
              <a:rPr lang="de-DE" dirty="0"/>
              <a:t> </a:t>
            </a:r>
            <a:r>
              <a:rPr lang="de-DE" dirty="0" err="1"/>
              <a:t>Zanbirschtn</a:t>
            </a:r>
            <a:r>
              <a:rPr lang="de-DE" dirty="0"/>
              <a:t> </a:t>
            </a:r>
            <a:r>
              <a:rPr lang="de-DE" dirty="0" err="1"/>
              <a:t>ẽi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wail</a:t>
            </a:r>
            <a:r>
              <a:rPr lang="de-DE" dirty="0"/>
              <a:t> ab </a:t>
            </a:r>
            <a:r>
              <a:rPr lang="de-DE" dirty="0" err="1"/>
              <a:t>haid</a:t>
            </a:r>
            <a:r>
              <a:rPr lang="de-DE" dirty="0"/>
              <a:t> bist du </a:t>
            </a:r>
            <a:r>
              <a:rPr lang="de-DE" dirty="0" err="1"/>
              <a:t>mer</a:t>
            </a:r>
            <a:r>
              <a:rPr lang="de-DE" dirty="0"/>
              <a:t> </a:t>
            </a:r>
            <a:r>
              <a:rPr lang="de-DE" dirty="0" err="1"/>
              <a:t>ois</a:t>
            </a:r>
            <a:r>
              <a:rPr lang="de-DE" dirty="0"/>
              <a:t> à nur an </a:t>
            </a:r>
            <a:r>
              <a:rPr lang="de-DE" dirty="0" err="1"/>
              <a:t>oam</a:t>
            </a:r>
            <a:r>
              <a:rPr lang="de-DE" dirty="0"/>
              <a:t> </a:t>
            </a:r>
            <a:r>
              <a:rPr lang="de-DE" dirty="0" err="1"/>
              <a:t>Bloz</a:t>
            </a:r>
            <a:r>
              <a:rPr lang="de-DE" dirty="0"/>
              <a:t> </a:t>
            </a:r>
            <a:r>
              <a:rPr lang="de-DE" dirty="0" err="1"/>
              <a:t>dahoam</a:t>
            </a:r>
            <a:r>
              <a:rPr lang="de-DE" dirty="0"/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Mid </a:t>
            </a:r>
            <a:r>
              <a:rPr lang="de-DE" dirty="0" err="1"/>
              <a:t>mẽim</a:t>
            </a:r>
            <a:r>
              <a:rPr lang="de-DE" dirty="0"/>
              <a:t> </a:t>
            </a:r>
            <a:r>
              <a:rPr lang="de-DE" dirty="0" err="1"/>
              <a:t>Gschbusi</a:t>
            </a:r>
            <a:r>
              <a:rPr lang="de-DE" dirty="0"/>
              <a:t> an der </a:t>
            </a:r>
            <a:r>
              <a:rPr lang="de-DE" dirty="0" err="1"/>
              <a:t>Hent</a:t>
            </a:r>
            <a:r>
              <a:rPr lang="de-DE" dirty="0"/>
              <a:t> und </a:t>
            </a:r>
            <a:r>
              <a:rPr lang="de-DE" dirty="0" err="1"/>
              <a:t>ãm</a:t>
            </a:r>
            <a:r>
              <a:rPr lang="de-DE" dirty="0"/>
              <a:t> Safe an der </a:t>
            </a:r>
            <a:r>
              <a:rPr lang="de-DE" dirty="0" err="1"/>
              <a:t>Went</a:t>
            </a:r>
            <a:endParaRPr lang="de-DE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kimma</a:t>
            </a:r>
            <a:r>
              <a:rPr lang="de-DE" dirty="0"/>
              <a:t> </a:t>
            </a:r>
            <a:r>
              <a:rPr lang="de-DE" dirty="0" err="1"/>
              <a:t>doa</a:t>
            </a:r>
            <a:r>
              <a:rPr lang="de-DE" dirty="0"/>
              <a:t>, </a:t>
            </a:r>
            <a:r>
              <a:rPr lang="de-DE" dirty="0" err="1"/>
              <a:t>wos</a:t>
            </a:r>
            <a:r>
              <a:rPr lang="de-DE" dirty="0"/>
              <a:t> </a:t>
            </a:r>
            <a:r>
              <a:rPr lang="de-DE" dirty="0" err="1"/>
              <a:t>ma</a:t>
            </a:r>
            <a:r>
              <a:rPr lang="de-DE" dirty="0"/>
              <a:t> </a:t>
            </a:r>
            <a:r>
              <a:rPr lang="de-DE" dirty="0" err="1"/>
              <a:t>woin</a:t>
            </a:r>
            <a:r>
              <a:rPr lang="de-DE" dirty="0"/>
              <a:t>, und des </a:t>
            </a:r>
            <a:r>
              <a:rPr lang="de-DE" dirty="0" err="1"/>
              <a:t>Lem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lang.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776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509" y="221674"/>
            <a:ext cx="8259042" cy="928254"/>
          </a:xfrm>
        </p:spPr>
        <p:txBody>
          <a:bodyPr/>
          <a:lstStyle/>
          <a:p>
            <a:pPr algn="r"/>
            <a:r>
              <a:rPr lang="de-DE" dirty="0"/>
              <a:t/>
            </a:r>
            <a:br>
              <a:rPr lang="de-DE" dirty="0"/>
            </a:br>
            <a:r>
              <a:rPr lang="de-DE" sz="3600" dirty="0" smtClean="0"/>
              <a:t>5</a:t>
            </a:r>
            <a:r>
              <a:rPr lang="de-DE" sz="4800" dirty="0"/>
              <a:t/>
            </a:r>
            <a:br>
              <a:rPr lang="de-DE" sz="4800" dirty="0"/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9275" y="1427018"/>
            <a:ext cx="8042276" cy="45165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b="1" dirty="0" err="1"/>
              <a:t>Aiso</a:t>
            </a:r>
            <a:r>
              <a:rPr lang="de-DE" b="1" dirty="0"/>
              <a:t> </a:t>
            </a:r>
            <a:r>
              <a:rPr lang="de-DE" b="1" dirty="0" err="1"/>
              <a:t>kimm</a:t>
            </a:r>
            <a:r>
              <a:rPr lang="de-DE" b="1" dirty="0"/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Deandl</a:t>
            </a:r>
            <a:r>
              <a:rPr lang="de-DE" dirty="0"/>
              <a:t>, </a:t>
            </a:r>
            <a:r>
              <a:rPr lang="de-DE" dirty="0" err="1"/>
              <a:t>bidde</a:t>
            </a:r>
            <a:r>
              <a:rPr lang="de-DE" dirty="0"/>
              <a:t> mach da </a:t>
            </a:r>
            <a:r>
              <a:rPr lang="de-DE" dirty="0" err="1"/>
              <a:t>koan</a:t>
            </a:r>
            <a:r>
              <a:rPr lang="de-DE" dirty="0"/>
              <a:t> Kopf </a:t>
            </a:r>
            <a:r>
              <a:rPr lang="de-DE" dirty="0" err="1"/>
              <a:t>mer</a:t>
            </a:r>
            <a:r>
              <a:rPr lang="de-DE" dirty="0"/>
              <a:t> übers </a:t>
            </a:r>
            <a:r>
              <a:rPr lang="de-DE" dirty="0" err="1"/>
              <a:t>Gejd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gib </a:t>
            </a:r>
            <a:r>
              <a:rPr lang="de-DE" dirty="0" err="1"/>
              <a:t>ma</a:t>
            </a:r>
            <a:r>
              <a:rPr lang="de-DE" dirty="0"/>
              <a:t> nur </a:t>
            </a:r>
            <a:r>
              <a:rPr lang="de-DE" dirty="0" err="1"/>
              <a:t>glai</a:t>
            </a:r>
            <a:r>
              <a:rPr lang="de-DE" dirty="0"/>
              <a:t> die </a:t>
            </a:r>
            <a:r>
              <a:rPr lang="de-DE" dirty="0" err="1"/>
              <a:t>Hent</a:t>
            </a:r>
            <a:r>
              <a:rPr lang="de-DE" dirty="0"/>
              <a:t>, i kauf da </a:t>
            </a:r>
            <a:r>
              <a:rPr lang="de-DE" dirty="0" err="1"/>
              <a:t>moang</a:t>
            </a:r>
            <a:r>
              <a:rPr lang="de-DE" dirty="0"/>
              <a:t> à </a:t>
            </a:r>
            <a:r>
              <a:rPr lang="de-DE" dirty="0" err="1"/>
              <a:t>no</a:t>
            </a:r>
            <a:r>
              <a:rPr lang="de-DE" dirty="0"/>
              <a:t> d’ </a:t>
            </a:r>
            <a:r>
              <a:rPr lang="de-DE" dirty="0" err="1"/>
              <a:t>Wejd</a:t>
            </a:r>
            <a:r>
              <a:rPr lang="de-DE" dirty="0"/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Wurschd</a:t>
            </a:r>
            <a:r>
              <a:rPr lang="de-DE" dirty="0"/>
              <a:t>, </a:t>
            </a:r>
            <a:r>
              <a:rPr lang="de-DE" dirty="0" err="1"/>
              <a:t>wosd</a:t>
            </a:r>
            <a:r>
              <a:rPr lang="de-DE" dirty="0"/>
              <a:t> hie </a:t>
            </a:r>
            <a:r>
              <a:rPr lang="de-DE" dirty="0" err="1"/>
              <a:t>mechst</a:t>
            </a:r>
            <a:r>
              <a:rPr lang="de-DE" dirty="0"/>
              <a:t>, wir </a:t>
            </a:r>
            <a:r>
              <a:rPr lang="de-DE" dirty="0" err="1"/>
              <a:t>fliangma</a:t>
            </a:r>
            <a:r>
              <a:rPr lang="de-DE" dirty="0"/>
              <a:t> über d’ </a:t>
            </a:r>
            <a:r>
              <a:rPr lang="de-DE" dirty="0" err="1"/>
              <a:t>Wejd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hauma</a:t>
            </a:r>
            <a:r>
              <a:rPr lang="de-DE" dirty="0"/>
              <a:t> </a:t>
            </a:r>
            <a:r>
              <a:rPr lang="de-DE" dirty="0" err="1"/>
              <a:t>glai</a:t>
            </a:r>
            <a:r>
              <a:rPr lang="de-DE" dirty="0"/>
              <a:t> wieder o, wenn’s da do nimmer </a:t>
            </a:r>
            <a:r>
              <a:rPr lang="de-DE" dirty="0" err="1"/>
              <a:t>gfoid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226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509" y="221674"/>
            <a:ext cx="8259042" cy="928254"/>
          </a:xfrm>
        </p:spPr>
        <p:txBody>
          <a:bodyPr/>
          <a:lstStyle/>
          <a:p>
            <a:pPr algn="r"/>
            <a:r>
              <a:rPr lang="de-DE" dirty="0"/>
              <a:t/>
            </a:r>
            <a:br>
              <a:rPr lang="de-DE" dirty="0"/>
            </a:br>
            <a:r>
              <a:rPr lang="de-DE" sz="3600" dirty="0"/>
              <a:t>6</a:t>
            </a:r>
            <a:r>
              <a:rPr lang="de-DE" sz="4800" dirty="0"/>
              <a:t/>
            </a:r>
            <a:br>
              <a:rPr lang="de-DE" sz="4800" dirty="0"/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9275" y="1427018"/>
            <a:ext cx="8042276" cy="45165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Sie </a:t>
            </a:r>
            <a:r>
              <a:rPr lang="de-DE" dirty="0" err="1"/>
              <a:t>wui</a:t>
            </a:r>
            <a:r>
              <a:rPr lang="de-DE" dirty="0"/>
              <a:t> </a:t>
            </a:r>
            <a:r>
              <a:rPr lang="de-DE" dirty="0" err="1"/>
              <a:t>Greditkartn</a:t>
            </a:r>
            <a:r>
              <a:rPr lang="de-DE" dirty="0"/>
              <a:t> und </a:t>
            </a:r>
            <a:r>
              <a:rPr lang="de-DE" dirty="0" err="1"/>
              <a:t>mẽine</a:t>
            </a:r>
            <a:r>
              <a:rPr lang="de-DE" dirty="0"/>
              <a:t> </a:t>
            </a:r>
            <a:r>
              <a:rPr lang="de-DE" dirty="0" err="1"/>
              <a:t>Miedwang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sie </a:t>
            </a:r>
            <a:r>
              <a:rPr lang="de-DE" dirty="0" err="1"/>
              <a:t>mecht</a:t>
            </a:r>
            <a:r>
              <a:rPr lang="de-DE" dirty="0"/>
              <a:t> </a:t>
            </a:r>
            <a:r>
              <a:rPr lang="de-DE" dirty="0" err="1"/>
              <a:t>Disẽinerschua</a:t>
            </a:r>
            <a:r>
              <a:rPr lang="de-DE" dirty="0"/>
              <a:t>, und do </a:t>
            </a:r>
            <a:r>
              <a:rPr lang="de-DE" dirty="0" err="1"/>
              <a:t>mecht</a:t>
            </a:r>
            <a:r>
              <a:rPr lang="de-DE" dirty="0"/>
              <a:t> </a:t>
            </a:r>
            <a:r>
              <a:rPr lang="de-DE" dirty="0" err="1"/>
              <a:t>s’</a:t>
            </a:r>
            <a:r>
              <a:rPr lang="de-DE" dirty="0"/>
              <a:t> ganz </a:t>
            </a:r>
            <a:r>
              <a:rPr lang="de-DE" dirty="0" err="1"/>
              <a:t>sche</a:t>
            </a:r>
            <a:r>
              <a:rPr lang="de-DE" dirty="0"/>
              <a:t> </a:t>
            </a:r>
            <a:r>
              <a:rPr lang="de-DE" dirty="0" err="1"/>
              <a:t>vui</a:t>
            </a:r>
            <a:r>
              <a:rPr lang="de-DE" dirty="0"/>
              <a:t> </a:t>
            </a:r>
            <a:r>
              <a:rPr lang="de-DE" dirty="0" err="1"/>
              <a:t>homm</a:t>
            </a:r>
            <a:r>
              <a:rPr lang="de-DE" dirty="0"/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Manolo </a:t>
            </a:r>
            <a:r>
              <a:rPr lang="de-DE" dirty="0" err="1"/>
              <a:t>Blahnik</a:t>
            </a:r>
            <a:r>
              <a:rPr lang="de-DE" dirty="0"/>
              <a:t>, Prada, </a:t>
            </a:r>
            <a:r>
              <a:rPr lang="de-DE" dirty="0" err="1"/>
              <a:t>Brax</a:t>
            </a:r>
            <a:r>
              <a:rPr lang="de-DE" dirty="0"/>
              <a:t> und </a:t>
            </a:r>
            <a:r>
              <a:rPr lang="de-DE" dirty="0" err="1"/>
              <a:t>Lacost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koa</a:t>
            </a:r>
            <a:r>
              <a:rPr lang="de-DE" dirty="0"/>
              <a:t> </a:t>
            </a:r>
            <a:r>
              <a:rPr lang="de-DE" dirty="0" err="1"/>
              <a:t>Broblem</a:t>
            </a:r>
            <a:r>
              <a:rPr lang="de-DE" dirty="0"/>
              <a:t>, dann </a:t>
            </a:r>
            <a:r>
              <a:rPr lang="de-DE" dirty="0" err="1"/>
              <a:t>kauff</a:t>
            </a:r>
            <a:r>
              <a:rPr lang="de-DE" dirty="0"/>
              <a:t> i </a:t>
            </a:r>
            <a:r>
              <a:rPr lang="de-DE" dirty="0" err="1"/>
              <a:t>hoid</a:t>
            </a:r>
            <a:r>
              <a:rPr lang="de-DE" dirty="0"/>
              <a:t> </a:t>
            </a:r>
            <a:r>
              <a:rPr lang="de-DE" dirty="0" err="1"/>
              <a:t>fir</a:t>
            </a:r>
            <a:r>
              <a:rPr lang="de-DE" dirty="0"/>
              <a:t> </a:t>
            </a:r>
            <a:r>
              <a:rPr lang="de-DE" dirty="0" err="1"/>
              <a:t>dẽine</a:t>
            </a:r>
            <a:r>
              <a:rPr lang="de-DE" dirty="0"/>
              <a:t> </a:t>
            </a:r>
            <a:r>
              <a:rPr lang="de-DE" dirty="0" err="1"/>
              <a:t>Schua</a:t>
            </a:r>
            <a:r>
              <a:rPr lang="de-DE" dirty="0"/>
              <a:t> </a:t>
            </a:r>
            <a:r>
              <a:rPr lang="de-DE" dirty="0" err="1"/>
              <a:t>glai</a:t>
            </a:r>
            <a:r>
              <a:rPr lang="de-DE" dirty="0"/>
              <a:t> a ganzes Schloss.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841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509" y="221674"/>
            <a:ext cx="8259042" cy="928254"/>
          </a:xfrm>
        </p:spPr>
        <p:txBody>
          <a:bodyPr/>
          <a:lstStyle/>
          <a:p>
            <a:pPr algn="r"/>
            <a:r>
              <a:rPr lang="de-DE" dirty="0"/>
              <a:t/>
            </a:r>
            <a:br>
              <a:rPr lang="de-DE" dirty="0"/>
            </a:br>
            <a:r>
              <a:rPr lang="de-DE" sz="3600" dirty="0" smtClean="0"/>
              <a:t>7</a:t>
            </a:r>
            <a:r>
              <a:rPr lang="de-DE" sz="4800" dirty="0"/>
              <a:t/>
            </a:r>
            <a:br>
              <a:rPr lang="de-DE" sz="4800" dirty="0"/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9275" y="1427018"/>
            <a:ext cx="8042276" cy="45165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Sie </a:t>
            </a:r>
            <a:r>
              <a:rPr lang="de-DE" dirty="0" err="1"/>
              <a:t>mecht</a:t>
            </a:r>
            <a:r>
              <a:rPr lang="de-DE" dirty="0"/>
              <a:t> in </a:t>
            </a:r>
            <a:r>
              <a:rPr lang="de-DE" dirty="0" err="1"/>
              <a:t>Gejd</a:t>
            </a:r>
            <a:r>
              <a:rPr lang="de-DE" dirty="0"/>
              <a:t> </a:t>
            </a:r>
            <a:r>
              <a:rPr lang="de-DE" dirty="0" err="1"/>
              <a:t>bodn</a:t>
            </a:r>
            <a:r>
              <a:rPr lang="de-DE" dirty="0"/>
              <a:t>, und sie </a:t>
            </a:r>
            <a:r>
              <a:rPr lang="de-DE" dirty="0" err="1"/>
              <a:t>mecht</a:t>
            </a:r>
            <a:r>
              <a:rPr lang="de-DE" dirty="0"/>
              <a:t> </a:t>
            </a:r>
            <a:r>
              <a:rPr lang="de-DE" dirty="0" err="1"/>
              <a:t>Bejz</a:t>
            </a:r>
            <a:r>
              <a:rPr lang="de-DE" dirty="0"/>
              <a:t> </a:t>
            </a:r>
            <a:r>
              <a:rPr lang="de-DE" dirty="0" err="1"/>
              <a:t>drong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und sie </a:t>
            </a:r>
            <a:r>
              <a:rPr lang="de-DE" dirty="0" err="1"/>
              <a:t>mecht</a:t>
            </a:r>
            <a:r>
              <a:rPr lang="de-DE" dirty="0"/>
              <a:t> </a:t>
            </a:r>
            <a:r>
              <a:rPr lang="de-DE" dirty="0" err="1"/>
              <a:t>schnej</a:t>
            </a:r>
            <a:r>
              <a:rPr lang="de-DE" dirty="0"/>
              <a:t> </a:t>
            </a:r>
            <a:r>
              <a:rPr lang="de-DE" dirty="0" err="1"/>
              <a:t>fon</a:t>
            </a:r>
            <a:r>
              <a:rPr lang="de-DE" dirty="0"/>
              <a:t>, </a:t>
            </a:r>
            <a:r>
              <a:rPr lang="de-DE" dirty="0" err="1"/>
              <a:t>oamoi</a:t>
            </a:r>
            <a:r>
              <a:rPr lang="de-DE" dirty="0"/>
              <a:t> um d’ </a:t>
            </a:r>
            <a:r>
              <a:rPr lang="de-DE" dirty="0" err="1"/>
              <a:t>Wejd</a:t>
            </a:r>
            <a:r>
              <a:rPr lang="de-DE" dirty="0"/>
              <a:t> </a:t>
            </a:r>
            <a:r>
              <a:rPr lang="de-DE" dirty="0" err="1"/>
              <a:t>fon</a:t>
            </a:r>
            <a:r>
              <a:rPr lang="de-DE" dirty="0"/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Sie </a:t>
            </a:r>
            <a:r>
              <a:rPr lang="de-DE" dirty="0" err="1"/>
              <a:t>ko</a:t>
            </a:r>
            <a:r>
              <a:rPr lang="de-DE" dirty="0"/>
              <a:t> sie </a:t>
            </a:r>
            <a:r>
              <a:rPr lang="de-DE" dirty="0" err="1"/>
              <a:t>laistn</a:t>
            </a:r>
            <a:r>
              <a:rPr lang="de-DE" dirty="0"/>
              <a:t>, </a:t>
            </a:r>
            <a:r>
              <a:rPr lang="de-DE" dirty="0" err="1"/>
              <a:t>wos</a:t>
            </a:r>
            <a:r>
              <a:rPr lang="de-DE" dirty="0"/>
              <a:t> sie </a:t>
            </a:r>
            <a:r>
              <a:rPr lang="de-DE" dirty="0" err="1"/>
              <a:t>woit</a:t>
            </a:r>
            <a:r>
              <a:rPr lang="de-DE" dirty="0"/>
              <a:t>, ober </a:t>
            </a:r>
            <a:r>
              <a:rPr lang="de-DE" dirty="0" err="1"/>
              <a:t>nia</a:t>
            </a:r>
            <a:r>
              <a:rPr lang="de-DE" dirty="0"/>
              <a:t> </a:t>
            </a:r>
            <a:r>
              <a:rPr lang="de-DE" dirty="0" err="1"/>
              <a:t>kod</a:t>
            </a:r>
            <a:r>
              <a:rPr lang="de-DE" dirty="0"/>
              <a:t> </a:t>
            </a:r>
            <a:r>
              <a:rPr lang="de-DE" dirty="0" err="1"/>
              <a:t>hod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wail</a:t>
            </a:r>
            <a:r>
              <a:rPr lang="de-DE" dirty="0"/>
              <a:t> i hob jetzt d’ </a:t>
            </a:r>
            <a:r>
              <a:rPr lang="de-DE" dirty="0" err="1"/>
              <a:t>Sparkassn</a:t>
            </a:r>
            <a:r>
              <a:rPr lang="de-DE" dirty="0"/>
              <a:t> </a:t>
            </a:r>
            <a:r>
              <a:rPr lang="de-DE" dirty="0" err="1"/>
              <a:t>Goid</a:t>
            </a:r>
            <a:r>
              <a:rPr lang="de-DE" dirty="0"/>
              <a:t>, und zwar de rode.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5931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509" y="221674"/>
            <a:ext cx="8259042" cy="928254"/>
          </a:xfrm>
        </p:spPr>
        <p:txBody>
          <a:bodyPr/>
          <a:lstStyle/>
          <a:p>
            <a:pPr algn="r"/>
            <a:r>
              <a:rPr lang="de-DE" dirty="0"/>
              <a:t/>
            </a:r>
            <a:br>
              <a:rPr lang="de-DE" dirty="0"/>
            </a:br>
            <a:r>
              <a:rPr lang="de-DE" sz="3600" dirty="0"/>
              <a:t>8</a:t>
            </a:r>
            <a:r>
              <a:rPr lang="de-DE" sz="4800" dirty="0"/>
              <a:t/>
            </a:r>
            <a:br>
              <a:rPr lang="de-DE" sz="4800" dirty="0"/>
            </a:b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9275" y="1427018"/>
            <a:ext cx="8042276" cy="45165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b="1" dirty="0" err="1"/>
              <a:t>Aiso</a:t>
            </a:r>
            <a:r>
              <a:rPr lang="de-DE" b="1" dirty="0"/>
              <a:t> </a:t>
            </a:r>
            <a:r>
              <a:rPr lang="de-DE" b="1" dirty="0" err="1"/>
              <a:t>kimm</a:t>
            </a:r>
            <a:r>
              <a:rPr lang="de-DE" b="1" dirty="0"/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Deandl</a:t>
            </a:r>
            <a:r>
              <a:rPr lang="de-DE" dirty="0"/>
              <a:t>, </a:t>
            </a:r>
            <a:r>
              <a:rPr lang="de-DE" dirty="0" err="1"/>
              <a:t>bidde</a:t>
            </a:r>
            <a:r>
              <a:rPr lang="de-DE" dirty="0"/>
              <a:t> mach da </a:t>
            </a:r>
            <a:r>
              <a:rPr lang="de-DE" dirty="0" err="1"/>
              <a:t>koan</a:t>
            </a:r>
            <a:r>
              <a:rPr lang="de-DE" dirty="0"/>
              <a:t> Kopf </a:t>
            </a:r>
            <a:r>
              <a:rPr lang="de-DE" dirty="0" err="1"/>
              <a:t>mer</a:t>
            </a:r>
            <a:r>
              <a:rPr lang="de-DE" dirty="0"/>
              <a:t> übers </a:t>
            </a:r>
            <a:r>
              <a:rPr lang="de-DE" dirty="0" err="1"/>
              <a:t>Gejd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/>
              <a:t>gib </a:t>
            </a:r>
            <a:r>
              <a:rPr lang="de-DE" dirty="0" err="1"/>
              <a:t>ma</a:t>
            </a:r>
            <a:r>
              <a:rPr lang="de-DE" dirty="0"/>
              <a:t> nur </a:t>
            </a:r>
            <a:r>
              <a:rPr lang="de-DE" dirty="0" err="1"/>
              <a:t>glai</a:t>
            </a:r>
            <a:r>
              <a:rPr lang="de-DE" dirty="0"/>
              <a:t> die </a:t>
            </a:r>
            <a:r>
              <a:rPr lang="de-DE" dirty="0" err="1"/>
              <a:t>Hent</a:t>
            </a:r>
            <a:r>
              <a:rPr lang="de-DE" dirty="0"/>
              <a:t>, i kauf da </a:t>
            </a:r>
            <a:r>
              <a:rPr lang="de-DE" dirty="0" err="1"/>
              <a:t>moang</a:t>
            </a:r>
            <a:r>
              <a:rPr lang="de-DE" dirty="0"/>
              <a:t> à </a:t>
            </a:r>
            <a:r>
              <a:rPr lang="de-DE" dirty="0" err="1"/>
              <a:t>no</a:t>
            </a:r>
            <a:r>
              <a:rPr lang="de-DE" dirty="0"/>
              <a:t> d’ </a:t>
            </a:r>
            <a:r>
              <a:rPr lang="de-DE" dirty="0" err="1"/>
              <a:t>Wejd</a:t>
            </a:r>
            <a:r>
              <a:rPr lang="de-DE" dirty="0"/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Wurschd</a:t>
            </a:r>
            <a:r>
              <a:rPr lang="de-DE" dirty="0"/>
              <a:t>, </a:t>
            </a:r>
            <a:r>
              <a:rPr lang="de-DE" dirty="0" err="1"/>
              <a:t>wosd</a:t>
            </a:r>
            <a:r>
              <a:rPr lang="de-DE" dirty="0"/>
              <a:t> hie </a:t>
            </a:r>
            <a:r>
              <a:rPr lang="de-DE" dirty="0" err="1"/>
              <a:t>mechst</a:t>
            </a:r>
            <a:r>
              <a:rPr lang="de-DE" dirty="0"/>
              <a:t>, wir </a:t>
            </a:r>
            <a:r>
              <a:rPr lang="de-DE" dirty="0" err="1"/>
              <a:t>fliangma</a:t>
            </a:r>
            <a:r>
              <a:rPr lang="de-DE" dirty="0"/>
              <a:t> über d’ </a:t>
            </a:r>
            <a:r>
              <a:rPr lang="de-DE" dirty="0" err="1"/>
              <a:t>Wejd</a:t>
            </a:r>
            <a:r>
              <a:rPr lang="de-DE" dirty="0"/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dirty="0" err="1"/>
              <a:t>hauma</a:t>
            </a:r>
            <a:r>
              <a:rPr lang="de-DE" dirty="0"/>
              <a:t> </a:t>
            </a:r>
            <a:r>
              <a:rPr lang="de-DE" dirty="0" err="1"/>
              <a:t>glai</a:t>
            </a:r>
            <a:r>
              <a:rPr lang="de-DE" dirty="0"/>
              <a:t> wieder o, wenn’s da do nimmer </a:t>
            </a:r>
            <a:r>
              <a:rPr lang="de-DE" dirty="0" err="1"/>
              <a:t>gfoid</a:t>
            </a:r>
            <a:r>
              <a:rPr lang="de-DE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6820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phyros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Zephyros.thmx</Template>
  <TotalTime>0</TotalTime>
  <Words>407</Words>
  <Application>Microsoft Office PowerPoint</Application>
  <PresentationFormat>Bildschirmpräsentation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Zephyros</vt:lpstr>
      <vt:lpstr>Larissa</vt:lpstr>
      <vt:lpstr> Oamoi um d’ Wejd Text ins Bairische übertragen von Jeremias Fuest, Klasse 8d</vt:lpstr>
      <vt:lpstr> 1 </vt:lpstr>
      <vt:lpstr> 2 </vt:lpstr>
      <vt:lpstr> 3 </vt:lpstr>
      <vt:lpstr> 4 </vt:lpstr>
      <vt:lpstr> 5 </vt:lpstr>
      <vt:lpstr> 6 </vt:lpstr>
      <vt:lpstr> 7 </vt:lpstr>
      <vt:lpstr> 8 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</dc:creator>
  <cp:lastModifiedBy>sst</cp:lastModifiedBy>
  <cp:revision>180</cp:revision>
  <cp:lastPrinted>2016-05-22T13:44:52Z</cp:lastPrinted>
  <dcterms:created xsi:type="dcterms:W3CDTF">2016-03-08T12:58:52Z</dcterms:created>
  <dcterms:modified xsi:type="dcterms:W3CDTF">2018-12-10T19:28:07Z</dcterms:modified>
</cp:coreProperties>
</file>